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  <p:sldMasterId id="2147484772" r:id="rId6"/>
  </p:sldMasterIdLst>
  <p:notesMasterIdLst>
    <p:notesMasterId r:id="rId11"/>
  </p:notesMasterIdLst>
  <p:handoutMasterIdLst>
    <p:handoutMasterId r:id="rId12"/>
  </p:handoutMasterIdLst>
  <p:sldIdLst>
    <p:sldId id="2255" r:id="rId7"/>
    <p:sldId id="1861" r:id="rId8"/>
    <p:sldId id="1921" r:id="rId9"/>
    <p:sldId id="4282" r:id="rId1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Dev Days" id="{888AB95E-1B7E-4E95-8F39-C5D0E8372BC2}">
          <p14:sldIdLst>
            <p14:sldId id="2255"/>
            <p14:sldId id="1861"/>
            <p14:sldId id="1921"/>
            <p14:sldId id="4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B6B6B6"/>
    <a:srgbClr val="11121C"/>
    <a:srgbClr val="002060"/>
    <a:srgbClr val="012267"/>
    <a:srgbClr val="171416"/>
    <a:srgbClr val="A6A6A6"/>
    <a:srgbClr val="86B9FF"/>
    <a:srgbClr val="0070C0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F8D04-F353-4346-BDAD-1CFF2709B5E7}" v="2" dt="2018-12-04T18:31:13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7" y="4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Gartner" userId="9e340812-aebf-4e4c-9745-002b3134f155" providerId="ADAL" clId="{3ECF8D04-F353-4346-BDAD-1CFF2709B5E7}"/>
    <pc:docChg chg="modSld">
      <pc:chgData name="Dan Gartner" userId="9e340812-aebf-4e4c-9745-002b3134f155" providerId="ADAL" clId="{3ECF8D04-F353-4346-BDAD-1CFF2709B5E7}" dt="2018-12-04T18:31:13.352" v="1"/>
      <pc:docMkLst>
        <pc:docMk/>
      </pc:docMkLst>
      <pc:sldChg chg="addSp">
        <pc:chgData name="Dan Gartner" userId="9e340812-aebf-4e4c-9745-002b3134f155" providerId="ADAL" clId="{3ECF8D04-F353-4346-BDAD-1CFF2709B5E7}" dt="2018-12-04T18:31:13.352" v="1"/>
        <pc:sldMkLst>
          <pc:docMk/>
          <pc:sldMk cId="653294868" sldId="1860"/>
        </pc:sldMkLst>
        <pc:spChg chg="add">
          <ac:chgData name="Dan Gartner" userId="9e340812-aebf-4e4c-9745-002b3134f155" providerId="ADAL" clId="{3ECF8D04-F353-4346-BDAD-1CFF2709B5E7}" dt="2018-12-04T18:31:05.967" v="0"/>
          <ac:spMkLst>
            <pc:docMk/>
            <pc:sldMk cId="653294868" sldId="1860"/>
            <ac:spMk id="3" creationId="{AE11ADE2-F57C-418C-AF59-51787F9A86D1}"/>
          </ac:spMkLst>
        </pc:spChg>
        <pc:picChg chg="add">
          <ac:chgData name="Dan Gartner" userId="9e340812-aebf-4e4c-9745-002b3134f155" providerId="ADAL" clId="{3ECF8D04-F353-4346-BDAD-1CFF2709B5E7}" dt="2018-12-04T18:31:13.352" v="1"/>
          <ac:picMkLst>
            <pc:docMk/>
            <pc:sldMk cId="653294868" sldId="1860"/>
            <ac:picMk id="4" creationId="{B0CA56AC-8D7D-498B-9C23-5D4BF0CE5710}"/>
          </ac:picMkLst>
        </pc:picChg>
        <pc:picChg chg="add">
          <ac:chgData name="Dan Gartner" userId="9e340812-aebf-4e4c-9745-002b3134f155" providerId="ADAL" clId="{3ECF8D04-F353-4346-BDAD-1CFF2709B5E7}" dt="2018-12-04T18:31:13.352" v="1"/>
          <ac:picMkLst>
            <pc:docMk/>
            <pc:sldMk cId="653294868" sldId="1860"/>
            <ac:picMk id="5" creationId="{D20D1F95-8C24-41B6-8EB2-A5D09645339B}"/>
          </ac:picMkLst>
        </pc:picChg>
      </pc:sldChg>
    </pc:docChg>
  </pc:docChgLst>
  <pc:docChgLst>
    <pc:chgData name="Frank Migacz" userId="e7687774-6fce-4ec0-9953-4b9b82e74d56" providerId="ADAL" clId="{6C78B0D6-7463-4496-81A3-51197F073D14}"/>
    <pc:docChg chg="undo custSel addSld delSld modSld sldOrd delSection modSection">
      <pc:chgData name="Frank Migacz" userId="e7687774-6fce-4ec0-9953-4b9b82e74d56" providerId="ADAL" clId="{6C78B0D6-7463-4496-81A3-51197F073D14}" dt="2018-11-27T16:10:52.347" v="112" actId="18676"/>
      <pc:docMkLst>
        <pc:docMk/>
      </pc:docMkLst>
      <pc:sldChg chg="del">
        <pc:chgData name="Frank Migacz" userId="e7687774-6fce-4ec0-9953-4b9b82e74d56" providerId="ADAL" clId="{6C78B0D6-7463-4496-81A3-51197F073D14}" dt="2018-11-27T16:10:47.719" v="107" actId="2696"/>
        <pc:sldMkLst>
          <pc:docMk/>
          <pc:sldMk cId="1590107200" sldId="413"/>
        </pc:sldMkLst>
      </pc:sldChg>
      <pc:sldChg chg="del">
        <pc:chgData name="Frank Migacz" userId="e7687774-6fce-4ec0-9953-4b9b82e74d56" providerId="ADAL" clId="{6C78B0D6-7463-4496-81A3-51197F073D14}" dt="2018-11-27T16:10:46.776" v="106" actId="2696"/>
        <pc:sldMkLst>
          <pc:docMk/>
          <pc:sldMk cId="98319056" sldId="414"/>
        </pc:sldMkLst>
      </pc:sldChg>
      <pc:sldChg chg="del">
        <pc:chgData name="Frank Migacz" userId="e7687774-6fce-4ec0-9953-4b9b82e74d56" providerId="ADAL" clId="{6C78B0D6-7463-4496-81A3-51197F073D14}" dt="2018-11-27T16:10:49.176" v="109" actId="2696"/>
        <pc:sldMkLst>
          <pc:docMk/>
          <pc:sldMk cId="1323972437" sldId="415"/>
        </pc:sldMkLst>
      </pc:sldChg>
      <pc:sldChg chg="modSp del">
        <pc:chgData name="Frank Migacz" userId="e7687774-6fce-4ec0-9953-4b9b82e74d56" providerId="ADAL" clId="{6C78B0D6-7463-4496-81A3-51197F073D14}" dt="2018-11-27T16:03:12.117" v="79" actId="2696"/>
        <pc:sldMkLst>
          <pc:docMk/>
          <pc:sldMk cId="2208356324" sldId="434"/>
        </pc:sldMkLst>
        <pc:spChg chg="mod">
          <ac:chgData name="Frank Migacz" userId="e7687774-6fce-4ec0-9953-4b9b82e74d56" providerId="ADAL" clId="{6C78B0D6-7463-4496-81A3-51197F073D14}" dt="2018-11-27T16:02:18.299" v="62" actId="1037"/>
          <ac:spMkLst>
            <pc:docMk/>
            <pc:sldMk cId="2208356324" sldId="434"/>
            <ac:spMk id="46" creationId="{289656FB-33D1-46AD-B064-5A3664F40C16}"/>
          </ac:spMkLst>
        </pc:spChg>
        <pc:spChg chg="mod">
          <ac:chgData name="Frank Migacz" userId="e7687774-6fce-4ec0-9953-4b9b82e74d56" providerId="ADAL" clId="{6C78B0D6-7463-4496-81A3-51197F073D14}" dt="2018-11-27T16:02:24.476" v="77" actId="1037"/>
          <ac:spMkLst>
            <pc:docMk/>
            <pc:sldMk cId="2208356324" sldId="434"/>
            <ac:spMk id="47" creationId="{BB1A573C-F4D3-4A91-B717-6DD8033F8386}"/>
          </ac:spMkLst>
        </pc:spChg>
        <pc:spChg chg="mod">
          <ac:chgData name="Frank Migacz" userId="e7687774-6fce-4ec0-9953-4b9b82e74d56" providerId="ADAL" clId="{6C78B0D6-7463-4496-81A3-51197F073D14}" dt="2018-11-27T16:02:29.457" v="78" actId="14100"/>
          <ac:spMkLst>
            <pc:docMk/>
            <pc:sldMk cId="2208356324" sldId="434"/>
            <ac:spMk id="49" creationId="{E19182E5-481E-4E9F-9E46-A93CE9BE91FC}"/>
          </ac:spMkLst>
        </pc:spChg>
        <pc:grpChg chg="mod">
          <ac:chgData name="Frank Migacz" userId="e7687774-6fce-4ec0-9953-4b9b82e74d56" providerId="ADAL" clId="{6C78B0D6-7463-4496-81A3-51197F073D14}" dt="2018-11-27T16:02:08.818" v="49" actId="14100"/>
          <ac:grpSpMkLst>
            <pc:docMk/>
            <pc:sldMk cId="2208356324" sldId="434"/>
            <ac:grpSpMk id="5" creationId="{52A811A8-4554-477D-B33C-15D8A496A0AE}"/>
          </ac:grpSpMkLst>
        </pc:grpChg>
      </pc:sldChg>
      <pc:sldChg chg="del">
        <pc:chgData name="Frank Migacz" userId="e7687774-6fce-4ec0-9953-4b9b82e74d56" providerId="ADAL" clId="{6C78B0D6-7463-4496-81A3-51197F073D14}" dt="2018-11-27T16:10:48.471" v="108" actId="2696"/>
        <pc:sldMkLst>
          <pc:docMk/>
          <pc:sldMk cId="50118384" sldId="435"/>
        </pc:sldMkLst>
      </pc:sldChg>
      <pc:sldChg chg="modSp">
        <pc:chgData name="Frank Migacz" userId="e7687774-6fce-4ec0-9953-4b9b82e74d56" providerId="ADAL" clId="{6C78B0D6-7463-4496-81A3-51197F073D14}" dt="2018-11-27T16:01:10.660" v="37" actId="20577"/>
        <pc:sldMkLst>
          <pc:docMk/>
          <pc:sldMk cId="1869999325" sldId="1861"/>
        </pc:sldMkLst>
        <pc:spChg chg="mod">
          <ac:chgData name="Frank Migacz" userId="e7687774-6fce-4ec0-9953-4b9b82e74d56" providerId="ADAL" clId="{6C78B0D6-7463-4496-81A3-51197F073D14}" dt="2018-11-27T16:01:10.660" v="37" actId="20577"/>
          <ac:spMkLst>
            <pc:docMk/>
            <pc:sldMk cId="1869999325" sldId="1861"/>
            <ac:spMk id="6" creationId="{ACBB8B40-F3D1-4331-B430-E127860A693D}"/>
          </ac:spMkLst>
        </pc:spChg>
        <pc:spChg chg="mod">
          <ac:chgData name="Frank Migacz" userId="e7687774-6fce-4ec0-9953-4b9b82e74d56" providerId="ADAL" clId="{6C78B0D6-7463-4496-81A3-51197F073D14}" dt="2018-11-27T16:00:51.538" v="11" actId="20577"/>
          <ac:spMkLst>
            <pc:docMk/>
            <pc:sldMk cId="1869999325" sldId="1861"/>
            <ac:spMk id="7" creationId="{5B233F29-D5A5-4DF5-AA87-020831D2ED66}"/>
          </ac:spMkLst>
        </pc:spChg>
      </pc:sldChg>
      <pc:sldChg chg="del">
        <pc:chgData name="Frank Migacz" userId="e7687774-6fce-4ec0-9953-4b9b82e74d56" providerId="ADAL" clId="{6C78B0D6-7463-4496-81A3-51197F073D14}" dt="2018-11-27T16:01:36.903" v="43" actId="2696"/>
        <pc:sldMkLst>
          <pc:docMk/>
          <pc:sldMk cId="3041590409" sldId="1878"/>
        </pc:sldMkLst>
      </pc:sldChg>
      <pc:sldChg chg="del">
        <pc:chgData name="Frank Migacz" userId="e7687774-6fce-4ec0-9953-4b9b82e74d56" providerId="ADAL" clId="{6C78B0D6-7463-4496-81A3-51197F073D14}" dt="2018-11-27T16:01:24.841" v="38" actId="2696"/>
        <pc:sldMkLst>
          <pc:docMk/>
          <pc:sldMk cId="2796817251" sldId="1941"/>
        </pc:sldMkLst>
      </pc:sldChg>
      <pc:sldChg chg="del">
        <pc:chgData name="Frank Migacz" userId="e7687774-6fce-4ec0-9953-4b9b82e74d56" providerId="ADAL" clId="{6C78B0D6-7463-4496-81A3-51197F073D14}" dt="2018-11-27T16:01:26.413" v="39" actId="2696"/>
        <pc:sldMkLst>
          <pc:docMk/>
          <pc:sldMk cId="2125025266" sldId="1942"/>
        </pc:sldMkLst>
      </pc:sldChg>
      <pc:sldChg chg="del">
        <pc:chgData name="Frank Migacz" userId="e7687774-6fce-4ec0-9953-4b9b82e74d56" providerId="ADAL" clId="{6C78B0D6-7463-4496-81A3-51197F073D14}" dt="2018-11-27T16:01:32.971" v="41" actId="2696"/>
        <pc:sldMkLst>
          <pc:docMk/>
          <pc:sldMk cId="778220830" sldId="1944"/>
        </pc:sldMkLst>
      </pc:sldChg>
      <pc:sldChg chg="del">
        <pc:chgData name="Frank Migacz" userId="e7687774-6fce-4ec0-9953-4b9b82e74d56" providerId="ADAL" clId="{6C78B0D6-7463-4496-81A3-51197F073D14}" dt="2018-11-27T16:01:38.775" v="45" actId="2696"/>
        <pc:sldMkLst>
          <pc:docMk/>
          <pc:sldMk cId="1615294454" sldId="1945"/>
        </pc:sldMkLst>
      </pc:sldChg>
      <pc:sldChg chg="del">
        <pc:chgData name="Frank Migacz" userId="e7687774-6fce-4ec0-9953-4b9b82e74d56" providerId="ADAL" clId="{6C78B0D6-7463-4496-81A3-51197F073D14}" dt="2018-11-27T16:01:28.297" v="40" actId="2696"/>
        <pc:sldMkLst>
          <pc:docMk/>
          <pc:sldMk cId="4130717136" sldId="1963"/>
        </pc:sldMkLst>
      </pc:sldChg>
      <pc:sldChg chg="del">
        <pc:chgData name="Frank Migacz" userId="e7687774-6fce-4ec0-9953-4b9b82e74d56" providerId="ADAL" clId="{6C78B0D6-7463-4496-81A3-51197F073D14}" dt="2018-11-27T16:10:44.997" v="105" actId="2696"/>
        <pc:sldMkLst>
          <pc:docMk/>
          <pc:sldMk cId="2500316173" sldId="1973"/>
        </pc:sldMkLst>
      </pc:sldChg>
      <pc:sldChg chg="addSp modSp add">
        <pc:chgData name="Frank Migacz" userId="e7687774-6fce-4ec0-9953-4b9b82e74d56" providerId="ADAL" clId="{6C78B0D6-7463-4496-81A3-51197F073D14}" dt="2018-11-27T16:09:48.296" v="104" actId="1076"/>
        <pc:sldMkLst>
          <pc:docMk/>
          <pc:sldMk cId="1405090385" sldId="4281"/>
        </pc:sldMkLst>
        <pc:spChg chg="mod">
          <ac:chgData name="Frank Migacz" userId="e7687774-6fce-4ec0-9953-4b9b82e74d56" providerId="ADAL" clId="{6C78B0D6-7463-4496-81A3-51197F073D14}" dt="2018-11-27T16:05:46.229" v="88" actId="20577"/>
          <ac:spMkLst>
            <pc:docMk/>
            <pc:sldMk cId="1405090385" sldId="4281"/>
            <ac:spMk id="2" creationId="{6DFEA4BE-4568-405B-B1F5-B335A2FAC4CA}"/>
          </ac:spMkLst>
        </pc:spChg>
        <pc:picChg chg="add mod">
          <ac:chgData name="Frank Migacz" userId="e7687774-6fce-4ec0-9953-4b9b82e74d56" providerId="ADAL" clId="{6C78B0D6-7463-4496-81A3-51197F073D14}" dt="2018-11-27T16:09:48.296" v="104" actId="1076"/>
          <ac:picMkLst>
            <pc:docMk/>
            <pc:sldMk cId="1405090385" sldId="4281"/>
            <ac:picMk id="1026" creationId="{5AD75C4A-8ED8-4FAB-B4BE-70FB17349B86}"/>
          </ac:picMkLst>
        </pc:picChg>
      </pc:sldChg>
      <pc:sldChg chg="del">
        <pc:chgData name="Frank Migacz" userId="e7687774-6fce-4ec0-9953-4b9b82e74d56" providerId="ADAL" clId="{6C78B0D6-7463-4496-81A3-51197F073D14}" dt="2018-11-27T16:01:34.763" v="42" actId="2696"/>
        <pc:sldMkLst>
          <pc:docMk/>
          <pc:sldMk cId="2340114521" sldId="4281"/>
        </pc:sldMkLst>
      </pc:sldChg>
      <pc:sldChg chg="addSp delSp modSp add ord">
        <pc:chgData name="Frank Migacz" userId="e7687774-6fce-4ec0-9953-4b9b82e74d56" providerId="ADAL" clId="{6C78B0D6-7463-4496-81A3-51197F073D14}" dt="2018-11-27T16:09:24.056" v="103" actId="1076"/>
        <pc:sldMkLst>
          <pc:docMk/>
          <pc:sldMk cId="1579366818" sldId="4282"/>
        </pc:sldMkLst>
        <pc:spChg chg="mod">
          <ac:chgData name="Frank Migacz" userId="e7687774-6fce-4ec0-9953-4b9b82e74d56" providerId="ADAL" clId="{6C78B0D6-7463-4496-81A3-51197F073D14}" dt="2018-11-27T16:08:24.745" v="97" actId="122"/>
          <ac:spMkLst>
            <pc:docMk/>
            <pc:sldMk cId="1579366818" sldId="4282"/>
            <ac:spMk id="2" creationId="{6DFEA4BE-4568-405B-B1F5-B335A2FAC4CA}"/>
          </ac:spMkLst>
        </pc:spChg>
        <pc:picChg chg="del">
          <ac:chgData name="Frank Migacz" userId="e7687774-6fce-4ec0-9953-4b9b82e74d56" providerId="ADAL" clId="{6C78B0D6-7463-4496-81A3-51197F073D14}" dt="2018-11-27T16:08:53.915" v="98" actId="478"/>
          <ac:picMkLst>
            <pc:docMk/>
            <pc:sldMk cId="1579366818" sldId="4282"/>
            <ac:picMk id="1026" creationId="{5AD75C4A-8ED8-4FAB-B4BE-70FB17349B86}"/>
          </ac:picMkLst>
        </pc:picChg>
        <pc:picChg chg="add mod">
          <ac:chgData name="Frank Migacz" userId="e7687774-6fce-4ec0-9953-4b9b82e74d56" providerId="ADAL" clId="{6C78B0D6-7463-4496-81A3-51197F073D14}" dt="2018-11-27T16:09:24.056" v="103" actId="1076"/>
          <ac:picMkLst>
            <pc:docMk/>
            <pc:sldMk cId="1579366818" sldId="4282"/>
            <ac:picMk id="2050" creationId="{522C942E-3268-46C9-8855-D909E94DA9D5}"/>
          </ac:picMkLst>
        </pc:picChg>
      </pc:sldChg>
      <pc:sldMasterChg chg="delSldLayout">
        <pc:chgData name="Frank Migacz" userId="e7687774-6fce-4ec0-9953-4b9b82e74d56" providerId="ADAL" clId="{6C78B0D6-7463-4496-81A3-51197F073D14}" dt="2018-11-27T16:10:49.187" v="110" actId="2696"/>
        <pc:sldMasterMkLst>
          <pc:docMk/>
          <pc:sldMasterMk cId="4137626204" sldId="2147484671"/>
        </pc:sldMasterMkLst>
        <pc:sldLayoutChg chg="del">
          <pc:chgData name="Frank Migacz" userId="e7687774-6fce-4ec0-9953-4b9b82e74d56" providerId="ADAL" clId="{6C78B0D6-7463-4496-81A3-51197F073D14}" dt="2018-11-27T16:01:36.903" v="44" actId="2696"/>
          <pc:sldLayoutMkLst>
            <pc:docMk/>
            <pc:sldMasterMk cId="4137626204" sldId="2147484671"/>
            <pc:sldLayoutMk cId="1216478286" sldId="2147484772"/>
          </pc:sldLayoutMkLst>
        </pc:sldLayoutChg>
        <pc:sldLayoutChg chg="del">
          <pc:chgData name="Frank Migacz" userId="e7687774-6fce-4ec0-9953-4b9b82e74d56" providerId="ADAL" clId="{6C78B0D6-7463-4496-81A3-51197F073D14}" dt="2018-11-27T16:03:12.117" v="80" actId="2696"/>
          <pc:sldLayoutMkLst>
            <pc:docMk/>
            <pc:sldMasterMk cId="4137626204" sldId="2147484671"/>
            <pc:sldLayoutMk cId="321779564" sldId="2147484773"/>
          </pc:sldLayoutMkLst>
        </pc:sldLayoutChg>
        <pc:sldLayoutChg chg="del">
          <pc:chgData name="Frank Migacz" userId="e7687774-6fce-4ec0-9953-4b9b82e74d56" providerId="ADAL" clId="{6C78B0D6-7463-4496-81A3-51197F073D14}" dt="2018-11-27T16:10:49.187" v="110" actId="2696"/>
          <pc:sldLayoutMkLst>
            <pc:docMk/>
            <pc:sldMasterMk cId="4137626204" sldId="2147484671"/>
            <pc:sldLayoutMk cId="3405983561" sldId="214748477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12/7/2018 8:46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12/7/2018 8:46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Migrate to Azure with confidence: Start Moving Your Applications, Data, and Infrastructure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106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12/7/2018 8:46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12/7/2018 8:46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62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svg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E0143243-EBF8-42DF-AFA8-808B9A70F9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8"/>
            <a:ext cx="12192000" cy="685732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10092825" y="4781344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2015178"/>
            <a:ext cx="372491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356B0-DA0F-43A0-AD89-3F76BA01E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325" y="1154113"/>
            <a:ext cx="11018838" cy="307777"/>
          </a:xfrm>
        </p:spPr>
        <p:txBody>
          <a:bodyPr/>
          <a:lstStyle>
            <a:lvl1pPr algn="ctr">
              <a:defRPr sz="2000">
                <a:solidFill>
                  <a:schemeClr val="accent3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2020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/Featur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239F997-94F7-4C6B-862D-E87A0013D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4133088" cy="898708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None/>
              <a:defRPr sz="2000">
                <a:latin typeface="+mj-lt"/>
              </a:defRPr>
            </a:lvl1pPr>
            <a:lvl2pPr marL="0" indent="0">
              <a:buNone/>
              <a:defRPr sz="1800"/>
            </a:lvl2pPr>
            <a:lvl3pPr marL="171450" indent="-171450">
              <a:buFont typeface="Arial" panose="020B0604020202020204" pitchFamily="34" charset="0"/>
              <a:buChar char="•"/>
              <a:defRPr sz="14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899FBDC-634F-494E-8F1F-7E606439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824141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9F4DD6-B245-4647-A11A-23990508A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10775" y="474595"/>
            <a:ext cx="1887538" cy="738664"/>
          </a:xfrm>
        </p:spPr>
        <p:txBody>
          <a:bodyPr wrap="square" lIns="91440" tIns="45720" rIns="91440" bIns="45720">
            <a:spAutoFit/>
          </a:bodyPr>
          <a:lstStyle>
            <a:lvl1pPr marL="0" indent="0">
              <a:spcBef>
                <a:spcPts val="0"/>
              </a:spcBef>
              <a:buNone/>
              <a:defRPr lang="en-US" sz="14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lvl="0"/>
            <a:r>
              <a:rPr lang="en-US"/>
              <a:t>Preview</a:t>
            </a:r>
          </a:p>
          <a:p>
            <a:pPr marL="0" lvl="0"/>
            <a:r>
              <a:rPr lang="en-US"/>
              <a:t>Release</a:t>
            </a:r>
          </a:p>
          <a:p>
            <a:pPr marL="0"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462609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354826"/>
            <a:ext cx="11655840" cy="553998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Heading Segoe UI </a:t>
            </a:r>
            <a:r>
              <a:rPr kumimoji="0" lang="en-US" sz="3600" b="1" i="0" u="none" strike="noStrike" kern="1200" cap="none" spc="-50" normalizeH="0" baseline="0" noProof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Semibold</a:t>
            </a: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36pt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448212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8145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 Regular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9579B5-509F-459A-AA1D-788059A66602}"/>
              </a:ext>
            </a:extLst>
          </p:cNvPr>
          <p:cNvSpPr>
            <a:spLocks/>
          </p:cNvSpPr>
          <p:nvPr userDrawn="1"/>
        </p:nvSpPr>
        <p:spPr>
          <a:xfrm>
            <a:off x="2" y="3210472"/>
            <a:ext cx="5970492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uli Regular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6149FF-F01D-42FA-9904-EB7CFB139245}"/>
              </a:ext>
            </a:extLst>
          </p:cNvPr>
          <p:cNvSpPr/>
          <p:nvPr userDrawn="1"/>
        </p:nvSpPr>
        <p:spPr bwMode="auto">
          <a:xfrm>
            <a:off x="574197" y="292100"/>
            <a:ext cx="5004411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3F851125-7A67-488F-98E9-FE8725E8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452" y="3210472"/>
            <a:ext cx="5209836" cy="430887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B4AD330-F026-4EFD-A3B3-7C4548F375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8452" y="3747407"/>
            <a:ext cx="5215659" cy="409754"/>
          </a:xfrm>
        </p:spPr>
        <p:txBody>
          <a:bodyPr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40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/>
            </a:lvl2pPr>
            <a:lvl3pPr marL="0" indent="0">
              <a:buFont typeface="Arial" panose="020B0604020202020204" pitchFamily="34" charset="0"/>
              <a:buNone/>
              <a:defRPr sz="1400"/>
            </a:lvl3pPr>
            <a:lvl4pPr marL="0" indent="0">
              <a:buFont typeface="Arial" panose="020B0604020202020204" pitchFamily="34" charset="0"/>
              <a:buNone/>
              <a:defRPr sz="1200"/>
            </a:lvl4pPr>
            <a:lvl5pPr marL="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</a:t>
            </a:r>
            <a:r>
              <a:rPr lang="en-US" err="1"/>
              <a:t>levelC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38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orient="horz" pos="1992">
          <p15:clr>
            <a:srgbClr val="FBAE40"/>
          </p15:clr>
        </p15:guide>
        <p15:guide id="3" pos="480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277-6DB6-47BF-93FA-7E4DA530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67" y="2019300"/>
            <a:ext cx="5359401" cy="110799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511BAD-E75D-4CB3-99C7-568BF0EE3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3284459"/>
            <a:ext cx="5359401" cy="1517338"/>
          </a:xfr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None/>
              <a:defRPr sz="2000">
                <a:latin typeface="+mn-lt"/>
              </a:defRPr>
            </a:lvl1pPr>
            <a:lvl2pPr marL="0" indent="0" algn="l">
              <a:spcBef>
                <a:spcPts val="60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buNone/>
              <a:defRPr sz="1400"/>
            </a:lvl3pPr>
            <a:lvl4pPr marL="0" indent="0" algn="l">
              <a:buNone/>
              <a:defRPr sz="1200"/>
            </a:lvl4pPr>
            <a:lvl5pPr marL="0" indent="0" algn="l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527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806" y="2540313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2" strike="noStrike" spc="-147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806" y="4342826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82717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screen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60414" y="1592813"/>
            <a:ext cx="9271173" cy="367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iladelphia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1019411"/>
            <a:ext cx="5374293" cy="5090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69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kyo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2768" y="746575"/>
            <a:ext cx="5531719" cy="536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ckholm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6358" y="291102"/>
            <a:ext cx="5378490" cy="5814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6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 Aviv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1086" y="470067"/>
            <a:ext cx="5392953" cy="5684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is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85641" y="1078294"/>
            <a:ext cx="5334758" cy="5034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2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shington, D.C.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9466" y="918682"/>
            <a:ext cx="5428517" cy="5296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lanta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92597" y="829027"/>
            <a:ext cx="5667588" cy="536434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19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nkfurt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6358" y="739373"/>
            <a:ext cx="5559730" cy="545399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5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dapest title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70"/>
            <a:ext cx="5826698" cy="197240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608308"/>
            <a:ext cx="4751001" cy="99003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6131" y="1547451"/>
            <a:ext cx="5607657" cy="45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1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075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929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91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61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57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725569"/>
            <a:ext cx="7888452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39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811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iladelphia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Philadelphia!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00" y="1019411"/>
            <a:ext cx="5374293" cy="5090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kyo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Tokyo!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2768" y="746575"/>
            <a:ext cx="5531719" cy="5364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ckholm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Stockholm!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6358" y="291102"/>
            <a:ext cx="5378490" cy="5814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 Aviv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Tel Aviv!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1086" y="470067"/>
            <a:ext cx="5392953" cy="5684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8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is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Paris!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85641" y="1078294"/>
            <a:ext cx="5334758" cy="5034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9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shington, D.C.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20" y="2831298"/>
            <a:ext cx="5468137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Washington, D.C.!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59466" y="918682"/>
            <a:ext cx="5428517" cy="5296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7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lanta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Atlanta!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92597" y="829027"/>
            <a:ext cx="5667588" cy="5364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5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nkfurt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Frankfurt!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6358" y="739373"/>
            <a:ext cx="5559730" cy="5453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18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dapest  Thank You!">
    <p:bg>
      <p:bgPr>
        <a:solidFill>
          <a:srgbClr val="00BC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277019" y="2831298"/>
            <a:ext cx="4213151" cy="183173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Thank you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Budapest!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36131" y="1547451"/>
            <a:ext cx="5607657" cy="4566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" y="5612009"/>
            <a:ext cx="2599604" cy="116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8389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336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3605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935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56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532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3485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035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1807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25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7644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92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8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5964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09246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605303" y="585788"/>
            <a:ext cx="1324234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chemeClr val="accent3">
              <a:alpha val="75000"/>
            </a:scheme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1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0596" y="1505833"/>
            <a:ext cx="3938914" cy="553998"/>
          </a:xfrm>
        </p:spPr>
        <p:txBody>
          <a:bodyPr wrap="square" anchor="b" anchorCtr="0">
            <a:spAutoFit/>
          </a:bodyPr>
          <a:lstStyle>
            <a:lvl1pPr algn="l"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4375" y="2488694"/>
            <a:ext cx="393891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4155150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82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355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7458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7104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491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7907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D4B60-A36D-466A-8704-C8062C252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6688"/>
            <a:ext cx="7253289" cy="1440394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/>
            </a:lvl1pPr>
            <a:lvl2pPr marL="0" indent="0">
              <a:buNone/>
              <a:defRPr sz="1800"/>
            </a:lvl2pPr>
            <a:lvl3pPr marL="0" indent="0">
              <a:buNone/>
              <a:defRPr sz="14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44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1623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2224740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2028341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25D44F-44FC-475C-98F6-37CFCCF9B1A5}"/>
              </a:ext>
            </a:extLst>
          </p:cNvPr>
          <p:cNvSpPr txBox="1"/>
          <p:nvPr userDrawn="1"/>
        </p:nvSpPr>
        <p:spPr>
          <a:xfrm>
            <a:off x="8064558" y="292100"/>
            <a:ext cx="3674083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9600" b="1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31008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03515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699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F5B1D67C-D600-4009-9F96-DBD9F692B67A}"/>
              </a:ext>
            </a:extLst>
          </p:cNvPr>
          <p:cNvGrpSpPr/>
          <p:nvPr/>
        </p:nvGrpSpPr>
        <p:grpSpPr bwMode="ltGray">
          <a:xfrm>
            <a:off x="8511210" y="1770167"/>
            <a:ext cx="3680790" cy="5392441"/>
            <a:chOff x="8507413" y="1457714"/>
            <a:chExt cx="3680790" cy="5392441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89ED409-83AE-42D1-A29E-F5ACE1D5379C}"/>
                </a:ext>
              </a:extLst>
            </p:cNvPr>
            <p:cNvSpPr/>
            <p:nvPr/>
          </p:nvSpPr>
          <p:spPr bwMode="ltGray">
            <a:xfrm>
              <a:off x="8507413" y="2803166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7E83EE-C7AB-4851-AC1F-A2E965DE8A4F}"/>
                </a:ext>
              </a:extLst>
            </p:cNvPr>
            <p:cNvSpPr/>
            <p:nvPr/>
          </p:nvSpPr>
          <p:spPr bwMode="ltGray">
            <a:xfrm>
              <a:off x="9241444" y="2803166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1536" y="1574959"/>
                  </a:lnTo>
                  <a:lnTo>
                    <a:pt x="861536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17874BE-F982-46B6-83B3-569DB8A26C11}"/>
                </a:ext>
              </a:extLst>
            </p:cNvPr>
            <p:cNvSpPr/>
            <p:nvPr/>
          </p:nvSpPr>
          <p:spPr bwMode="ltGray">
            <a:xfrm>
              <a:off x="8507413" y="3747272"/>
              <a:ext cx="1479509" cy="80923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2489" y="7144"/>
                  </a:moveTo>
                  <a:lnTo>
                    <a:pt x="7144" y="474821"/>
                  </a:lnTo>
                  <a:lnTo>
                    <a:pt x="862489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72B84FE-1FBD-4DB0-A1BB-1D393BABFD96}"/>
                </a:ext>
              </a:extLst>
            </p:cNvPr>
            <p:cNvSpPr/>
            <p:nvPr/>
          </p:nvSpPr>
          <p:spPr bwMode="ltGray">
            <a:xfrm>
              <a:off x="8507413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8234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0612185-AF46-47F9-B984-65C416463817}"/>
                </a:ext>
              </a:extLst>
            </p:cNvPr>
            <p:cNvSpPr/>
            <p:nvPr/>
          </p:nvSpPr>
          <p:spPr bwMode="ltGray">
            <a:xfrm>
              <a:off x="9241444" y="5493257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8234"/>
                  </a:moveTo>
                  <a:lnTo>
                    <a:pt x="861536" y="1574959"/>
                  </a:lnTo>
                  <a:lnTo>
                    <a:pt x="861536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F4FE628-8992-4D3C-9177-54650A419B37}"/>
                </a:ext>
              </a:extLst>
            </p:cNvPr>
            <p:cNvSpPr/>
            <p:nvPr/>
          </p:nvSpPr>
          <p:spPr bwMode="ltGray">
            <a:xfrm>
              <a:off x="8513545" y="6444311"/>
              <a:ext cx="1467248" cy="400530"/>
            </a:xfrm>
            <a:custGeom>
              <a:avLst/>
              <a:gdLst>
                <a:gd name="connsiteX0" fmla="*/ 855345 w 1709736"/>
                <a:gd name="connsiteY0" fmla="*/ 934403 h 1040954"/>
                <a:gd name="connsiteX1" fmla="*/ 1709737 w 1709736"/>
                <a:gd name="connsiteY1" fmla="*/ 466725 h 1040954"/>
                <a:gd name="connsiteX2" fmla="*/ 855345 w 1709736"/>
                <a:gd name="connsiteY2" fmla="*/ 0 h 1040954"/>
                <a:gd name="connsiteX3" fmla="*/ 0 w 1709736"/>
                <a:gd name="connsiteY3" fmla="*/ 466725 h 1040954"/>
                <a:gd name="connsiteX4" fmla="*/ 961897 w 1709736"/>
                <a:gd name="connsiteY4" fmla="*/ 1040955 h 1040954"/>
                <a:gd name="connsiteX0" fmla="*/ 855345 w 1709737"/>
                <a:gd name="connsiteY0" fmla="*/ 934403 h 934403"/>
                <a:gd name="connsiteX1" fmla="*/ 1709737 w 1709737"/>
                <a:gd name="connsiteY1" fmla="*/ 466725 h 934403"/>
                <a:gd name="connsiteX2" fmla="*/ 855345 w 1709737"/>
                <a:gd name="connsiteY2" fmla="*/ 0 h 934403"/>
                <a:gd name="connsiteX3" fmla="*/ 0 w 1709737"/>
                <a:gd name="connsiteY3" fmla="*/ 466725 h 934403"/>
                <a:gd name="connsiteX0" fmla="*/ 1709737 w 1709737"/>
                <a:gd name="connsiteY0" fmla="*/ 466725 h 466725"/>
                <a:gd name="connsiteX1" fmla="*/ 855345 w 1709737"/>
                <a:gd name="connsiteY1" fmla="*/ 0 h 466725"/>
                <a:gd name="connsiteX2" fmla="*/ 0 w 1709737"/>
                <a:gd name="connsiteY2" fmla="*/ 466725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9737" h="466725">
                  <a:moveTo>
                    <a:pt x="1709737" y="466725"/>
                  </a:moveTo>
                  <a:lnTo>
                    <a:pt x="855345" y="0"/>
                  </a:lnTo>
                  <a:lnTo>
                    <a:pt x="0" y="466725"/>
                  </a:lnTo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EB1F0C1-51BC-433D-B643-499296AD9EB3}"/>
                </a:ext>
              </a:extLst>
            </p:cNvPr>
            <p:cNvSpPr/>
            <p:nvPr/>
          </p:nvSpPr>
          <p:spPr bwMode="ltGray">
            <a:xfrm>
              <a:off x="9241444" y="4148621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006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F95DA3E-A7A9-4898-8537-3057A04A80B1}"/>
                </a:ext>
              </a:extLst>
            </p:cNvPr>
            <p:cNvSpPr/>
            <p:nvPr/>
          </p:nvSpPr>
          <p:spPr bwMode="ltGray">
            <a:xfrm>
              <a:off x="9974659" y="2803166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2489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2489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0885F40-F98C-4749-AF50-8D882201C7B2}"/>
                </a:ext>
              </a:extLst>
            </p:cNvPr>
            <p:cNvSpPr/>
            <p:nvPr/>
          </p:nvSpPr>
          <p:spPr bwMode="ltGray">
            <a:xfrm>
              <a:off x="9247573" y="3753404"/>
              <a:ext cx="2200463" cy="2147333"/>
            </a:xfrm>
            <a:custGeom>
              <a:avLst/>
              <a:gdLst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646487 w 2564131"/>
                <a:gd name="connsiteY7" fmla="*/ 2000030 h 2502221"/>
                <a:gd name="connsiteX8" fmla="*/ 854393 w 2564131"/>
                <a:gd name="connsiteY8" fmla="*/ 1567818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715922 w 2564131"/>
                <a:gd name="connsiteY7" fmla="*/ 2039087 h 2502221"/>
                <a:gd name="connsiteX8" fmla="*/ 1139551 w 2564131"/>
                <a:gd name="connsiteY8" fmla="*/ 1721386 h 2502221"/>
                <a:gd name="connsiteX9" fmla="*/ 854393 w 2564131"/>
                <a:gd name="connsiteY9" fmla="*/ 1567818 h 2502221"/>
                <a:gd name="connsiteX10" fmla="*/ 854393 w 2564131"/>
                <a:gd name="connsiteY10" fmla="*/ 467680 h 2502221"/>
                <a:gd name="connsiteX11" fmla="*/ 1709739 w 2564131"/>
                <a:gd name="connsiteY11" fmla="*/ 0 h 2502221"/>
                <a:gd name="connsiteX12" fmla="*/ 2564131 w 2564131"/>
                <a:gd name="connsiteY12" fmla="*/ 467677 h 2502221"/>
                <a:gd name="connsiteX13" fmla="*/ 1709739 w 2564131"/>
                <a:gd name="connsiteY13" fmla="*/ 934402 h 2502221"/>
                <a:gd name="connsiteX14" fmla="*/ 854393 w 2564131"/>
                <a:gd name="connsiteY14" fmla="*/ 467677 h 2502221"/>
                <a:gd name="connsiteX15" fmla="*/ 1709739 w 2564131"/>
                <a:gd name="connsiteY15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1139551 w 2564131"/>
                <a:gd name="connsiteY7" fmla="*/ 1721386 h 2502221"/>
                <a:gd name="connsiteX8" fmla="*/ 854393 w 2564131"/>
                <a:gd name="connsiteY8" fmla="*/ 1567818 h 2502221"/>
                <a:gd name="connsiteX9" fmla="*/ 854393 w 2564131"/>
                <a:gd name="connsiteY9" fmla="*/ 467680 h 2502221"/>
                <a:gd name="connsiteX10" fmla="*/ 1709739 w 2564131"/>
                <a:gd name="connsiteY10" fmla="*/ 0 h 2502221"/>
                <a:gd name="connsiteX11" fmla="*/ 2564131 w 2564131"/>
                <a:gd name="connsiteY11" fmla="*/ 467677 h 2502221"/>
                <a:gd name="connsiteX12" fmla="*/ 1709739 w 2564131"/>
                <a:gd name="connsiteY12" fmla="*/ 934402 h 2502221"/>
                <a:gd name="connsiteX13" fmla="*/ 854393 w 2564131"/>
                <a:gd name="connsiteY13" fmla="*/ 467677 h 2502221"/>
                <a:gd name="connsiteX14" fmla="*/ 1709739 w 2564131"/>
                <a:gd name="connsiteY14" fmla="*/ 0 h 2502221"/>
                <a:gd name="connsiteX0" fmla="*/ 854393 w 2564131"/>
                <a:gd name="connsiteY0" fmla="*/ 467680 h 2502221"/>
                <a:gd name="connsiteX1" fmla="*/ 1709737 w 2564131"/>
                <a:gd name="connsiteY1" fmla="*/ 934405 h 2502221"/>
                <a:gd name="connsiteX2" fmla="*/ 1709737 w 2564131"/>
                <a:gd name="connsiteY2" fmla="*/ 2034543 h 2502221"/>
                <a:gd name="connsiteX3" fmla="*/ 1709739 w 2564131"/>
                <a:gd name="connsiteY3" fmla="*/ 2034544 h 2502221"/>
                <a:gd name="connsiteX4" fmla="*/ 854393 w 2564131"/>
                <a:gd name="connsiteY4" fmla="*/ 2502221 h 2502221"/>
                <a:gd name="connsiteX5" fmla="*/ 0 w 2564131"/>
                <a:gd name="connsiteY5" fmla="*/ 2034544 h 2502221"/>
                <a:gd name="connsiteX6" fmla="*/ 854393 w 2564131"/>
                <a:gd name="connsiteY6" fmla="*/ 1567819 h 2502221"/>
                <a:gd name="connsiteX7" fmla="*/ 854393 w 2564131"/>
                <a:gd name="connsiteY7" fmla="*/ 1567818 h 2502221"/>
                <a:gd name="connsiteX8" fmla="*/ 854393 w 2564131"/>
                <a:gd name="connsiteY8" fmla="*/ 467680 h 2502221"/>
                <a:gd name="connsiteX9" fmla="*/ 1709739 w 2564131"/>
                <a:gd name="connsiteY9" fmla="*/ 0 h 2502221"/>
                <a:gd name="connsiteX10" fmla="*/ 2564131 w 2564131"/>
                <a:gd name="connsiteY10" fmla="*/ 467677 h 2502221"/>
                <a:gd name="connsiteX11" fmla="*/ 1709739 w 2564131"/>
                <a:gd name="connsiteY11" fmla="*/ 934402 h 2502221"/>
                <a:gd name="connsiteX12" fmla="*/ 854393 w 2564131"/>
                <a:gd name="connsiteY12" fmla="*/ 467677 h 2502221"/>
                <a:gd name="connsiteX13" fmla="*/ 1709739 w 2564131"/>
                <a:gd name="connsiteY13" fmla="*/ 0 h 250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4131" h="2502221">
                  <a:moveTo>
                    <a:pt x="854393" y="467680"/>
                  </a:moveTo>
                  <a:lnTo>
                    <a:pt x="1709737" y="934405"/>
                  </a:lnTo>
                  <a:lnTo>
                    <a:pt x="1709737" y="2034543"/>
                  </a:lnTo>
                  <a:cubicBezTo>
                    <a:pt x="1709738" y="2034543"/>
                    <a:pt x="1709738" y="2034544"/>
                    <a:pt x="1709739" y="2034544"/>
                  </a:cubicBezTo>
                  <a:lnTo>
                    <a:pt x="854393" y="2502221"/>
                  </a:lnTo>
                  <a:lnTo>
                    <a:pt x="0" y="2034544"/>
                  </a:lnTo>
                  <a:lnTo>
                    <a:pt x="854393" y="1567819"/>
                  </a:lnTo>
                  <a:lnTo>
                    <a:pt x="854393" y="1567818"/>
                  </a:lnTo>
                  <a:lnTo>
                    <a:pt x="854393" y="467680"/>
                  </a:lnTo>
                  <a:close/>
                  <a:moveTo>
                    <a:pt x="1709739" y="0"/>
                  </a:moveTo>
                  <a:lnTo>
                    <a:pt x="2564131" y="467677"/>
                  </a:lnTo>
                  <a:lnTo>
                    <a:pt x="1709739" y="934402"/>
                  </a:lnTo>
                  <a:lnTo>
                    <a:pt x="854393" y="467677"/>
                  </a:lnTo>
                  <a:lnTo>
                    <a:pt x="1709739" y="0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DF4BDA5-0196-465B-9592-AD537FCE4B9C}"/>
                </a:ext>
              </a:extLst>
            </p:cNvPr>
            <p:cNvSpPr/>
            <p:nvPr/>
          </p:nvSpPr>
          <p:spPr bwMode="ltGray">
            <a:xfrm>
              <a:off x="10708694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3869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953882-CF21-4072-808A-AFC6C6427081}"/>
                </a:ext>
              </a:extLst>
            </p:cNvPr>
            <p:cNvSpPr/>
            <p:nvPr/>
          </p:nvSpPr>
          <p:spPr bwMode="ltGray">
            <a:xfrm>
              <a:off x="11441908" y="5092729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3869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4ACD3F6-35BF-4463-9A90-5F5B9025D6D9}"/>
                </a:ext>
              </a:extLst>
            </p:cNvPr>
            <p:cNvSpPr/>
            <p:nvPr/>
          </p:nvSpPr>
          <p:spPr bwMode="ltGray">
            <a:xfrm>
              <a:off x="10708694" y="6036831"/>
              <a:ext cx="1479509" cy="80923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6E0228F-415B-4662-977D-90C5D263A103}"/>
                </a:ext>
              </a:extLst>
            </p:cNvPr>
            <p:cNvSpPr/>
            <p:nvPr/>
          </p:nvSpPr>
          <p:spPr bwMode="ltGray">
            <a:xfrm>
              <a:off x="10708694" y="1457714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861536" y="1107281"/>
                  </a:moveTo>
                  <a:lnTo>
                    <a:pt x="7144" y="1574959"/>
                  </a:lnTo>
                  <a:lnTo>
                    <a:pt x="7144" y="474821"/>
                  </a:lnTo>
                  <a:lnTo>
                    <a:pt x="861536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BA85FE8-C6CE-42AD-9924-C426CEBA2C51}"/>
                </a:ext>
              </a:extLst>
            </p:cNvPr>
            <p:cNvSpPr/>
            <p:nvPr/>
          </p:nvSpPr>
          <p:spPr bwMode="ltGray">
            <a:xfrm>
              <a:off x="11441908" y="1457714"/>
              <a:ext cx="743840" cy="1356898"/>
            </a:xfrm>
            <a:custGeom>
              <a:avLst/>
              <a:gdLst/>
              <a:ahLst/>
              <a:cxnLst/>
              <a:rect l="0" t="0" r="0" b="0"/>
              <a:pathLst>
                <a:path w="866775" h="1581150">
                  <a:moveTo>
                    <a:pt x="7144" y="1107281"/>
                  </a:moveTo>
                  <a:lnTo>
                    <a:pt x="862489" y="1574959"/>
                  </a:lnTo>
                  <a:lnTo>
                    <a:pt x="862489" y="474821"/>
                  </a:lnTo>
                  <a:lnTo>
                    <a:pt x="7144" y="7144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0FBB4D3-1D1C-41F7-856E-89287C5609D1}"/>
                </a:ext>
              </a:extLst>
            </p:cNvPr>
            <p:cNvSpPr/>
            <p:nvPr/>
          </p:nvSpPr>
          <p:spPr bwMode="ltGray">
            <a:xfrm>
              <a:off x="10708694" y="2401820"/>
              <a:ext cx="1479509" cy="809235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1536" y="7144"/>
                  </a:moveTo>
                  <a:lnTo>
                    <a:pt x="7144" y="474821"/>
                  </a:lnTo>
                  <a:lnTo>
                    <a:pt x="861536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F5EE762-48D4-46D8-8ECD-7595053F7D6E}"/>
                </a:ext>
              </a:extLst>
            </p:cNvPr>
            <p:cNvSpPr/>
            <p:nvPr/>
          </p:nvSpPr>
          <p:spPr bwMode="ltGray">
            <a:xfrm>
              <a:off x="11451715" y="2809296"/>
              <a:ext cx="734033" cy="1745983"/>
            </a:xfrm>
            <a:custGeom>
              <a:avLst/>
              <a:gdLst>
                <a:gd name="connsiteX0" fmla="*/ 1709736 w 2565081"/>
                <a:gd name="connsiteY0" fmla="*/ 0 h 2502215"/>
                <a:gd name="connsiteX1" fmla="*/ 2565081 w 2565081"/>
                <a:gd name="connsiteY1" fmla="*/ 467677 h 2502215"/>
                <a:gd name="connsiteX2" fmla="*/ 1709736 w 2565081"/>
                <a:gd name="connsiteY2" fmla="*/ 934402 h 2502215"/>
                <a:gd name="connsiteX3" fmla="*/ 1709734 w 2565081"/>
                <a:gd name="connsiteY3" fmla="*/ 934401 h 2502215"/>
                <a:gd name="connsiteX4" fmla="*/ 1709734 w 2565081"/>
                <a:gd name="connsiteY4" fmla="*/ 2035488 h 2502215"/>
                <a:gd name="connsiteX5" fmla="*/ 1709738 w 2565081"/>
                <a:gd name="connsiteY5" fmla="*/ 2035490 h 2502215"/>
                <a:gd name="connsiteX6" fmla="*/ 855346 w 2565081"/>
                <a:gd name="connsiteY6" fmla="*/ 2502215 h 2502215"/>
                <a:gd name="connsiteX7" fmla="*/ 0 w 2565081"/>
                <a:gd name="connsiteY7" fmla="*/ 2035490 h 2502215"/>
                <a:gd name="connsiteX8" fmla="*/ 855345 w 2565081"/>
                <a:gd name="connsiteY8" fmla="*/ 1567814 h 2502215"/>
                <a:gd name="connsiteX9" fmla="*/ 855343 w 2565081"/>
                <a:gd name="connsiteY9" fmla="*/ 1567813 h 2502215"/>
                <a:gd name="connsiteX10" fmla="*/ 855343 w 2565081"/>
                <a:gd name="connsiteY10" fmla="*/ 467677 h 2502215"/>
                <a:gd name="connsiteX11" fmla="*/ 855343 w 2565081"/>
                <a:gd name="connsiteY11" fmla="*/ 467675 h 2502215"/>
                <a:gd name="connsiteX12" fmla="*/ 855345 w 2565081"/>
                <a:gd name="connsiteY12" fmla="*/ 467676 h 2502215"/>
                <a:gd name="connsiteX0" fmla="*/ 2565081 w 2671633"/>
                <a:gd name="connsiteY0" fmla="*/ 467677 h 2502215"/>
                <a:gd name="connsiteX1" fmla="*/ 1709736 w 2671633"/>
                <a:gd name="connsiteY1" fmla="*/ 934402 h 2502215"/>
                <a:gd name="connsiteX2" fmla="*/ 1709734 w 2671633"/>
                <a:gd name="connsiteY2" fmla="*/ 934401 h 2502215"/>
                <a:gd name="connsiteX3" fmla="*/ 1709734 w 2671633"/>
                <a:gd name="connsiteY3" fmla="*/ 2035488 h 2502215"/>
                <a:gd name="connsiteX4" fmla="*/ 1709738 w 2671633"/>
                <a:gd name="connsiteY4" fmla="*/ 2035490 h 2502215"/>
                <a:gd name="connsiteX5" fmla="*/ 855346 w 2671633"/>
                <a:gd name="connsiteY5" fmla="*/ 2502215 h 2502215"/>
                <a:gd name="connsiteX6" fmla="*/ 0 w 2671633"/>
                <a:gd name="connsiteY6" fmla="*/ 2035490 h 2502215"/>
                <a:gd name="connsiteX7" fmla="*/ 855345 w 2671633"/>
                <a:gd name="connsiteY7" fmla="*/ 1567814 h 2502215"/>
                <a:gd name="connsiteX8" fmla="*/ 855343 w 2671633"/>
                <a:gd name="connsiteY8" fmla="*/ 1567813 h 2502215"/>
                <a:gd name="connsiteX9" fmla="*/ 855343 w 2671633"/>
                <a:gd name="connsiteY9" fmla="*/ 467677 h 2502215"/>
                <a:gd name="connsiteX10" fmla="*/ 855343 w 2671633"/>
                <a:gd name="connsiteY10" fmla="*/ 467675 h 2502215"/>
                <a:gd name="connsiteX11" fmla="*/ 855345 w 2671633"/>
                <a:gd name="connsiteY11" fmla="*/ 467676 h 2502215"/>
                <a:gd name="connsiteX12" fmla="*/ 1709736 w 2671633"/>
                <a:gd name="connsiteY12" fmla="*/ 0 h 2502215"/>
                <a:gd name="connsiteX13" fmla="*/ 2671633 w 2671633"/>
                <a:gd name="connsiteY13" fmla="*/ 574229 h 2502215"/>
                <a:gd name="connsiteX0" fmla="*/ 2565081 w 2565081"/>
                <a:gd name="connsiteY0" fmla="*/ 467677 h 2502215"/>
                <a:gd name="connsiteX1" fmla="*/ 1709736 w 2565081"/>
                <a:gd name="connsiteY1" fmla="*/ 934402 h 2502215"/>
                <a:gd name="connsiteX2" fmla="*/ 1709734 w 2565081"/>
                <a:gd name="connsiteY2" fmla="*/ 934401 h 2502215"/>
                <a:gd name="connsiteX3" fmla="*/ 1709734 w 2565081"/>
                <a:gd name="connsiteY3" fmla="*/ 2035488 h 2502215"/>
                <a:gd name="connsiteX4" fmla="*/ 1709738 w 2565081"/>
                <a:gd name="connsiteY4" fmla="*/ 2035490 h 2502215"/>
                <a:gd name="connsiteX5" fmla="*/ 855346 w 2565081"/>
                <a:gd name="connsiteY5" fmla="*/ 2502215 h 2502215"/>
                <a:gd name="connsiteX6" fmla="*/ 0 w 2565081"/>
                <a:gd name="connsiteY6" fmla="*/ 2035490 h 2502215"/>
                <a:gd name="connsiteX7" fmla="*/ 855345 w 2565081"/>
                <a:gd name="connsiteY7" fmla="*/ 1567814 h 2502215"/>
                <a:gd name="connsiteX8" fmla="*/ 855343 w 2565081"/>
                <a:gd name="connsiteY8" fmla="*/ 1567813 h 2502215"/>
                <a:gd name="connsiteX9" fmla="*/ 855343 w 2565081"/>
                <a:gd name="connsiteY9" fmla="*/ 467677 h 2502215"/>
                <a:gd name="connsiteX10" fmla="*/ 855343 w 2565081"/>
                <a:gd name="connsiteY10" fmla="*/ 467675 h 2502215"/>
                <a:gd name="connsiteX11" fmla="*/ 855345 w 2565081"/>
                <a:gd name="connsiteY11" fmla="*/ 467676 h 2502215"/>
                <a:gd name="connsiteX12" fmla="*/ 1709736 w 2565081"/>
                <a:gd name="connsiteY12" fmla="*/ 0 h 2502215"/>
                <a:gd name="connsiteX0" fmla="*/ 2565081 w 2565081"/>
                <a:gd name="connsiteY0" fmla="*/ 2 h 2034540"/>
                <a:gd name="connsiteX1" fmla="*/ 1709736 w 2565081"/>
                <a:gd name="connsiteY1" fmla="*/ 466727 h 2034540"/>
                <a:gd name="connsiteX2" fmla="*/ 1709734 w 2565081"/>
                <a:gd name="connsiteY2" fmla="*/ 466726 h 2034540"/>
                <a:gd name="connsiteX3" fmla="*/ 1709734 w 2565081"/>
                <a:gd name="connsiteY3" fmla="*/ 1567813 h 2034540"/>
                <a:gd name="connsiteX4" fmla="*/ 1709738 w 2565081"/>
                <a:gd name="connsiteY4" fmla="*/ 1567815 h 2034540"/>
                <a:gd name="connsiteX5" fmla="*/ 855346 w 2565081"/>
                <a:gd name="connsiteY5" fmla="*/ 2034540 h 2034540"/>
                <a:gd name="connsiteX6" fmla="*/ 0 w 2565081"/>
                <a:gd name="connsiteY6" fmla="*/ 1567815 h 2034540"/>
                <a:gd name="connsiteX7" fmla="*/ 855345 w 2565081"/>
                <a:gd name="connsiteY7" fmla="*/ 1100139 h 2034540"/>
                <a:gd name="connsiteX8" fmla="*/ 855343 w 2565081"/>
                <a:gd name="connsiteY8" fmla="*/ 1100138 h 2034540"/>
                <a:gd name="connsiteX9" fmla="*/ 855343 w 2565081"/>
                <a:gd name="connsiteY9" fmla="*/ 2 h 2034540"/>
                <a:gd name="connsiteX10" fmla="*/ 855343 w 2565081"/>
                <a:gd name="connsiteY10" fmla="*/ 0 h 2034540"/>
                <a:gd name="connsiteX11" fmla="*/ 855345 w 2565081"/>
                <a:gd name="connsiteY11" fmla="*/ 1 h 2034540"/>
                <a:gd name="connsiteX0" fmla="*/ 1709736 w 1709737"/>
                <a:gd name="connsiteY0" fmla="*/ 466727 h 2034540"/>
                <a:gd name="connsiteX1" fmla="*/ 1709734 w 1709737"/>
                <a:gd name="connsiteY1" fmla="*/ 466726 h 2034540"/>
                <a:gd name="connsiteX2" fmla="*/ 1709734 w 1709737"/>
                <a:gd name="connsiteY2" fmla="*/ 1567813 h 2034540"/>
                <a:gd name="connsiteX3" fmla="*/ 1709738 w 1709737"/>
                <a:gd name="connsiteY3" fmla="*/ 1567815 h 2034540"/>
                <a:gd name="connsiteX4" fmla="*/ 855346 w 1709737"/>
                <a:gd name="connsiteY4" fmla="*/ 2034540 h 2034540"/>
                <a:gd name="connsiteX5" fmla="*/ 0 w 1709737"/>
                <a:gd name="connsiteY5" fmla="*/ 1567815 h 2034540"/>
                <a:gd name="connsiteX6" fmla="*/ 855345 w 1709737"/>
                <a:gd name="connsiteY6" fmla="*/ 1100139 h 2034540"/>
                <a:gd name="connsiteX7" fmla="*/ 855343 w 1709737"/>
                <a:gd name="connsiteY7" fmla="*/ 1100138 h 2034540"/>
                <a:gd name="connsiteX8" fmla="*/ 855343 w 1709737"/>
                <a:gd name="connsiteY8" fmla="*/ 2 h 2034540"/>
                <a:gd name="connsiteX9" fmla="*/ 855343 w 1709737"/>
                <a:gd name="connsiteY9" fmla="*/ 0 h 2034540"/>
                <a:gd name="connsiteX10" fmla="*/ 855345 w 1709737"/>
                <a:gd name="connsiteY10" fmla="*/ 1 h 2034540"/>
                <a:gd name="connsiteX0" fmla="*/ 1709736 w 1709738"/>
                <a:gd name="connsiteY0" fmla="*/ 466727 h 2034540"/>
                <a:gd name="connsiteX1" fmla="*/ 1709734 w 1709738"/>
                <a:gd name="connsiteY1" fmla="*/ 1567813 h 2034540"/>
                <a:gd name="connsiteX2" fmla="*/ 1709738 w 1709738"/>
                <a:gd name="connsiteY2" fmla="*/ 1567815 h 2034540"/>
                <a:gd name="connsiteX3" fmla="*/ 855346 w 1709738"/>
                <a:gd name="connsiteY3" fmla="*/ 2034540 h 2034540"/>
                <a:gd name="connsiteX4" fmla="*/ 0 w 1709738"/>
                <a:gd name="connsiteY4" fmla="*/ 1567815 h 2034540"/>
                <a:gd name="connsiteX5" fmla="*/ 855345 w 1709738"/>
                <a:gd name="connsiteY5" fmla="*/ 1100139 h 2034540"/>
                <a:gd name="connsiteX6" fmla="*/ 855343 w 1709738"/>
                <a:gd name="connsiteY6" fmla="*/ 1100138 h 2034540"/>
                <a:gd name="connsiteX7" fmla="*/ 855343 w 1709738"/>
                <a:gd name="connsiteY7" fmla="*/ 2 h 2034540"/>
                <a:gd name="connsiteX8" fmla="*/ 855343 w 1709738"/>
                <a:gd name="connsiteY8" fmla="*/ 0 h 2034540"/>
                <a:gd name="connsiteX9" fmla="*/ 855345 w 1709738"/>
                <a:gd name="connsiteY9" fmla="*/ 1 h 2034540"/>
                <a:gd name="connsiteX0" fmla="*/ 1709736 w 1709736"/>
                <a:gd name="connsiteY0" fmla="*/ 466727 h 2034540"/>
                <a:gd name="connsiteX1" fmla="*/ 1709734 w 1709736"/>
                <a:gd name="connsiteY1" fmla="*/ 1567813 h 2034540"/>
                <a:gd name="connsiteX2" fmla="*/ 855346 w 1709736"/>
                <a:gd name="connsiteY2" fmla="*/ 2034540 h 2034540"/>
                <a:gd name="connsiteX3" fmla="*/ 0 w 1709736"/>
                <a:gd name="connsiteY3" fmla="*/ 1567815 h 2034540"/>
                <a:gd name="connsiteX4" fmla="*/ 855345 w 1709736"/>
                <a:gd name="connsiteY4" fmla="*/ 1100139 h 2034540"/>
                <a:gd name="connsiteX5" fmla="*/ 855343 w 1709736"/>
                <a:gd name="connsiteY5" fmla="*/ 1100138 h 2034540"/>
                <a:gd name="connsiteX6" fmla="*/ 855343 w 1709736"/>
                <a:gd name="connsiteY6" fmla="*/ 2 h 2034540"/>
                <a:gd name="connsiteX7" fmla="*/ 855343 w 1709736"/>
                <a:gd name="connsiteY7" fmla="*/ 0 h 2034540"/>
                <a:gd name="connsiteX8" fmla="*/ 855345 w 1709736"/>
                <a:gd name="connsiteY8" fmla="*/ 1 h 2034540"/>
                <a:gd name="connsiteX0" fmla="*/ 1709734 w 1709734"/>
                <a:gd name="connsiteY0" fmla="*/ 1567813 h 2034540"/>
                <a:gd name="connsiteX1" fmla="*/ 855346 w 1709734"/>
                <a:gd name="connsiteY1" fmla="*/ 2034540 h 2034540"/>
                <a:gd name="connsiteX2" fmla="*/ 0 w 1709734"/>
                <a:gd name="connsiteY2" fmla="*/ 1567815 h 2034540"/>
                <a:gd name="connsiteX3" fmla="*/ 855345 w 1709734"/>
                <a:gd name="connsiteY3" fmla="*/ 1100139 h 2034540"/>
                <a:gd name="connsiteX4" fmla="*/ 855343 w 1709734"/>
                <a:gd name="connsiteY4" fmla="*/ 1100138 h 2034540"/>
                <a:gd name="connsiteX5" fmla="*/ 855343 w 1709734"/>
                <a:gd name="connsiteY5" fmla="*/ 2 h 2034540"/>
                <a:gd name="connsiteX6" fmla="*/ 855343 w 1709734"/>
                <a:gd name="connsiteY6" fmla="*/ 0 h 2034540"/>
                <a:gd name="connsiteX7" fmla="*/ 855345 w 1709734"/>
                <a:gd name="connsiteY7" fmla="*/ 1 h 2034540"/>
                <a:gd name="connsiteX0" fmla="*/ 855346 w 855346"/>
                <a:gd name="connsiteY0" fmla="*/ 2034540 h 2034540"/>
                <a:gd name="connsiteX1" fmla="*/ 0 w 855346"/>
                <a:gd name="connsiteY1" fmla="*/ 1567815 h 2034540"/>
                <a:gd name="connsiteX2" fmla="*/ 855345 w 855346"/>
                <a:gd name="connsiteY2" fmla="*/ 1100139 h 2034540"/>
                <a:gd name="connsiteX3" fmla="*/ 855343 w 855346"/>
                <a:gd name="connsiteY3" fmla="*/ 1100138 h 2034540"/>
                <a:gd name="connsiteX4" fmla="*/ 855343 w 855346"/>
                <a:gd name="connsiteY4" fmla="*/ 2 h 2034540"/>
                <a:gd name="connsiteX5" fmla="*/ 855343 w 855346"/>
                <a:gd name="connsiteY5" fmla="*/ 0 h 2034540"/>
                <a:gd name="connsiteX6" fmla="*/ 855345 w 855346"/>
                <a:gd name="connsiteY6" fmla="*/ 1 h 203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5346" h="2034540">
                  <a:moveTo>
                    <a:pt x="855346" y="2034540"/>
                  </a:moveTo>
                  <a:lnTo>
                    <a:pt x="0" y="1567815"/>
                  </a:lnTo>
                  <a:lnTo>
                    <a:pt x="855345" y="1100139"/>
                  </a:lnTo>
                  <a:cubicBezTo>
                    <a:pt x="855344" y="1100139"/>
                    <a:pt x="855344" y="1100138"/>
                    <a:pt x="855343" y="1100138"/>
                  </a:cubicBezTo>
                  <a:lnTo>
                    <a:pt x="855343" y="2"/>
                  </a:lnTo>
                  <a:lnTo>
                    <a:pt x="855343" y="0"/>
                  </a:lnTo>
                  <a:cubicBezTo>
                    <a:pt x="855344" y="0"/>
                    <a:pt x="855344" y="1"/>
                    <a:pt x="855345" y="1"/>
                  </a:cubicBezTo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602528A-0204-4F83-A3CC-B19E5ED41C75}"/>
                </a:ext>
              </a:extLst>
            </p:cNvPr>
            <p:cNvCxnSpPr/>
            <p:nvPr/>
          </p:nvCxnSpPr>
          <p:spPr bwMode="ltGray">
            <a:xfrm>
              <a:off x="9981203" y="5098858"/>
              <a:ext cx="733213" cy="400531"/>
            </a:xfrm>
            <a:prstGeom prst="line">
              <a:avLst/>
            </a:pr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0E694A-2FDE-4ED0-B17A-283BAEEEBC3F}"/>
              </a:ext>
            </a:extLst>
          </p:cNvPr>
          <p:cNvGrpSpPr/>
          <p:nvPr/>
        </p:nvGrpSpPr>
        <p:grpSpPr bwMode="ltGray">
          <a:xfrm>
            <a:off x="6821447" y="-1612378"/>
            <a:ext cx="1192433" cy="1098538"/>
            <a:chOff x="7545167" y="-9139"/>
            <a:chExt cx="1192433" cy="109853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014F876-92BB-450A-A3A6-EB7B6C2CB558}"/>
                </a:ext>
              </a:extLst>
            </p:cNvPr>
            <p:cNvSpPr/>
            <p:nvPr/>
          </p:nvSpPr>
          <p:spPr bwMode="ltGray">
            <a:xfrm>
              <a:off x="7550108" y="-9139"/>
              <a:ext cx="591604" cy="774738"/>
            </a:xfrm>
            <a:custGeom>
              <a:avLst/>
              <a:gdLst>
                <a:gd name="connsiteX0" fmla="*/ 24121 w 591604"/>
                <a:gd name="connsiteY0" fmla="*/ 0 h 774738"/>
                <a:gd name="connsiteX1" fmla="*/ 591604 w 591604"/>
                <a:gd name="connsiteY1" fmla="*/ 0 h 774738"/>
                <a:gd name="connsiteX2" fmla="*/ 591604 w 591604"/>
                <a:gd name="connsiteY2" fmla="*/ 451265 h 774738"/>
                <a:gd name="connsiteX3" fmla="*/ 0 w 591604"/>
                <a:gd name="connsiteY3" fmla="*/ 774738 h 774738"/>
                <a:gd name="connsiteX4" fmla="*/ 0 w 591604"/>
                <a:gd name="connsiteY4" fmla="*/ 13162 h 77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604" h="774738">
                  <a:moveTo>
                    <a:pt x="24121" y="0"/>
                  </a:moveTo>
                  <a:lnTo>
                    <a:pt x="591604" y="0"/>
                  </a:lnTo>
                  <a:lnTo>
                    <a:pt x="591604" y="451265"/>
                  </a:lnTo>
                  <a:lnTo>
                    <a:pt x="0" y="774738"/>
                  </a:lnTo>
                  <a:lnTo>
                    <a:pt x="0" y="13162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AFE4E51-6693-4C7C-9EE7-633EA9AAA2AC}"/>
                </a:ext>
              </a:extLst>
            </p:cNvPr>
            <p:cNvSpPr/>
            <p:nvPr/>
          </p:nvSpPr>
          <p:spPr bwMode="ltGray">
            <a:xfrm>
              <a:off x="8141712" y="-9139"/>
              <a:ext cx="590944" cy="774738"/>
            </a:xfrm>
            <a:custGeom>
              <a:avLst/>
              <a:gdLst>
                <a:gd name="connsiteX0" fmla="*/ 0 w 590944"/>
                <a:gd name="connsiteY0" fmla="*/ 0 h 774738"/>
                <a:gd name="connsiteX1" fmla="*/ 566850 w 590944"/>
                <a:gd name="connsiteY1" fmla="*/ 0 h 774738"/>
                <a:gd name="connsiteX2" fmla="*/ 590944 w 590944"/>
                <a:gd name="connsiteY2" fmla="*/ 13162 h 774738"/>
                <a:gd name="connsiteX3" fmla="*/ 590944 w 590944"/>
                <a:gd name="connsiteY3" fmla="*/ 774738 h 774738"/>
                <a:gd name="connsiteX4" fmla="*/ 0 w 590944"/>
                <a:gd name="connsiteY4" fmla="*/ 451265 h 77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944" h="774738">
                  <a:moveTo>
                    <a:pt x="0" y="0"/>
                  </a:moveTo>
                  <a:lnTo>
                    <a:pt x="566850" y="0"/>
                  </a:lnTo>
                  <a:lnTo>
                    <a:pt x="590944" y="13162"/>
                  </a:lnTo>
                  <a:lnTo>
                    <a:pt x="590944" y="774738"/>
                  </a:lnTo>
                  <a:lnTo>
                    <a:pt x="0" y="451265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22550D5-A578-4C33-B405-092D50801565}"/>
                </a:ext>
              </a:extLst>
            </p:cNvPr>
            <p:cNvSpPr/>
            <p:nvPr/>
          </p:nvSpPr>
          <p:spPr bwMode="ltGray">
            <a:xfrm>
              <a:off x="7545167" y="437185"/>
              <a:ext cx="1192433" cy="652214"/>
            </a:xfrm>
            <a:custGeom>
              <a:avLst/>
              <a:gdLst/>
              <a:ahLst/>
              <a:cxnLst/>
              <a:rect l="0" t="0" r="0" b="0"/>
              <a:pathLst>
                <a:path w="1724025" h="942975">
                  <a:moveTo>
                    <a:pt x="862489" y="7144"/>
                  </a:moveTo>
                  <a:lnTo>
                    <a:pt x="7144" y="474821"/>
                  </a:lnTo>
                  <a:lnTo>
                    <a:pt x="862489" y="941546"/>
                  </a:lnTo>
                  <a:lnTo>
                    <a:pt x="1716881" y="474821"/>
                  </a:lnTo>
                  <a:close/>
                </a:path>
              </a:pathLst>
            </a:custGeom>
            <a:noFill/>
            <a:ln w="17463" cap="flat">
              <a:solidFill>
                <a:srgbClr val="D83B0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0D4361-2E7B-41B7-BB56-30A520A3B3D6}"/>
              </a:ext>
            </a:extLst>
          </p:cNvPr>
          <p:cNvGrpSpPr/>
          <p:nvPr/>
        </p:nvGrpSpPr>
        <p:grpSpPr bwMode="ltGray">
          <a:xfrm flipH="1" flipV="1">
            <a:off x="0" y="0"/>
            <a:ext cx="5999658" cy="6968531"/>
            <a:chOff x="6256117" y="-21839"/>
            <a:chExt cx="5932086" cy="689004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66F7B72-D5F0-4866-9B7A-16FD1B69D3C0}"/>
                </a:ext>
              </a:extLst>
            </p:cNvPr>
            <p:cNvGrpSpPr/>
            <p:nvPr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D018A21-D2A6-40EC-BFAA-8B28F7F5AA7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6639097-9EBC-4C81-8254-5B6963523C0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A3D24F-5060-4D7C-8A29-CB280F4C048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180BA6B4-6A7C-4052-BD81-8D8782D9CB57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89CB84D-F598-4BBE-B24B-30EDA9AF5EB4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005FFD8-4ED0-4780-9B59-370DC58A8CF5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71247F8-A930-4D35-BA38-5E39C39808C5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A637A80-9DFA-469B-BE8C-518E4F29C27B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1825135-CFEC-4B7D-9C39-14CA4A5964F9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9D53EB0-A823-4C9B-815F-5B6ABBA0F80F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D6D411C-E5D5-49C6-B185-96EDE19322FA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1E5CABA-FEA4-4CEF-B3DE-A8298A6D534E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6507184-73A6-4DDF-8FD5-68F29CEFBED5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6F19DBD-9757-4AC1-A971-41D7C761F3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2F9B809-9AFF-47D0-917A-93E4473182EC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CF1BFB3-3D23-42B4-A601-675EAE41DD8C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2F69E86-4CBF-4621-BC16-81F1B99B5E4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82DC86F-D4AB-4082-86BC-19E8547FEE52}"/>
                </a:ext>
              </a:extLst>
            </p:cNvPr>
            <p:cNvGrpSpPr/>
            <p:nvPr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0A227F7-0873-4775-ACB8-C16378C50F67}"/>
                  </a:ext>
                </a:extLst>
              </p:cNvPr>
              <p:cNvSpPr/>
              <p:nvPr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E96E0FD-ABF5-4BBC-895B-B6CB793A6E1B}"/>
                  </a:ext>
                </a:extLst>
              </p:cNvPr>
              <p:cNvSpPr/>
              <p:nvPr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EDCF37F-B382-45DF-99FB-EC2610AB7263}"/>
                  </a:ext>
                </a:extLst>
              </p:cNvPr>
              <p:cNvSpPr/>
              <p:nvPr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189FDA9-5189-4084-BBF1-0073873DC90E}"/>
                </a:ext>
              </a:extLst>
            </p:cNvPr>
            <p:cNvGrpSpPr/>
            <p:nvPr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4193CF6-5017-4942-8A0D-EAE2FD716588}"/>
                  </a:ext>
                </a:extLst>
              </p:cNvPr>
              <p:cNvSpPr/>
              <p:nvPr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4F838C6-381B-4108-AC93-60D8FAECAFB0}"/>
                  </a:ext>
                </a:extLst>
              </p:cNvPr>
              <p:cNvSpPr/>
              <p:nvPr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F749661-E287-4140-A56B-7A3D355E88A6}"/>
                  </a:ext>
                </a:extLst>
              </p:cNvPr>
              <p:cNvSpPr/>
              <p:nvPr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04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277-6DB6-47BF-93FA-7E4DA530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63906"/>
            <a:ext cx="3316101" cy="1775012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85432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277-6DB6-47BF-93FA-7E4DA530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449209"/>
            <a:ext cx="3316101" cy="1661993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0567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6277-6DB6-47BF-93FA-7E4DA530C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68" y="2019300"/>
            <a:ext cx="3907772" cy="110799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511BAD-E75D-4CB3-99C7-568BF0EE3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284459"/>
            <a:ext cx="3907772" cy="1517338"/>
          </a:xfr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None/>
              <a:defRPr sz="2000">
                <a:latin typeface="+mn-lt"/>
              </a:defRPr>
            </a:lvl1pPr>
            <a:lvl2pPr marL="0" indent="0" algn="l">
              <a:spcBef>
                <a:spcPts val="600"/>
              </a:spcBef>
              <a:spcAft>
                <a:spcPts val="600"/>
              </a:spcAft>
              <a:buNone/>
              <a:defRPr sz="1800" b="0">
                <a:solidFill>
                  <a:schemeClr val="tx1"/>
                </a:solidFill>
              </a:defRPr>
            </a:lvl2pPr>
            <a:lvl3pPr marL="0" indent="0" algn="l">
              <a:buNone/>
              <a:defRPr sz="1400"/>
            </a:lvl3pPr>
            <a:lvl4pPr marL="0" indent="0" algn="l">
              <a:buNone/>
              <a:defRPr sz="1200"/>
            </a:lvl4pPr>
            <a:lvl5pPr marL="0" indent="0" algn="l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106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50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43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7CBD3459-BD59-4E89-A7B5-22EB469DA2A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8814FBD-8B54-4972-80C7-5BC2322D49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8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287715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9591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5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3177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5028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27079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9297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051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376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F8F5-22C8-47BE-9416-51B52D67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573E-FD86-4D0E-8414-8DC4EF74A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2347-B5F5-4124-BEBE-BF62C725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D2FB5-6024-4674-B795-5871C50DA196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A5360-DBA8-4C9A-B523-B3BD235D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D046F-03FD-436F-B005-0A87DA73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7A948-2E34-4D17-BCFE-5B9DE869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792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1" y="629640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 b="1" i="0" cap="all" spc="600" baseline="0">
                <a:solidFill>
                  <a:schemeClr val="tx1"/>
                </a:solidFill>
                <a:latin typeface="Muli Black" charset="0"/>
                <a:ea typeface="Muli Black" charset="0"/>
                <a:cs typeface="Muli Black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29640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 b="1" i="0" cap="all" spc="0" baseline="0">
                <a:solidFill>
                  <a:schemeClr val="tx1"/>
                </a:solidFill>
                <a:latin typeface="Muli Black" charset="0"/>
                <a:ea typeface="Muli Black" charset="0"/>
                <a:cs typeface="Muli Black" charset="0"/>
              </a:defRPr>
            </a:lvl1pPr>
          </a:lstStyle>
          <a:p>
            <a:fld id="{584AFF75-BD5D-E342-A9F1-12EC02DB40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F01A1F-BCB5-46A9-86EF-63067BAEC4B7}"/>
              </a:ext>
            </a:extLst>
          </p:cNvPr>
          <p:cNvSpPr/>
          <p:nvPr userDrawn="1"/>
        </p:nvSpPr>
        <p:spPr bwMode="auto">
          <a:xfrm rot="5400000">
            <a:off x="8506722" y="-1716764"/>
            <a:ext cx="901334" cy="5303999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1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FD15B-500C-49EB-AF81-92975033A65F}"/>
              </a:ext>
            </a:extLst>
          </p:cNvPr>
          <p:cNvSpPr txBox="1"/>
          <p:nvPr userDrawn="1"/>
        </p:nvSpPr>
        <p:spPr>
          <a:xfrm>
            <a:off x="6705531" y="673397"/>
            <a:ext cx="4503715" cy="5341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b="1" spc="1000" baseline="0">
                <a:solidFill>
                  <a:schemeClr val="bg1"/>
                </a:solidFill>
              </a:rPr>
              <a:t>ANNOUNCING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78CFD2CA-0E44-4E6A-A6E0-EC065054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0198" y="3229795"/>
            <a:ext cx="4020811" cy="6113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848745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28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2C83A-B88B-4A55-BA18-E59545991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428" y="3305550"/>
            <a:ext cx="3164620" cy="63033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655890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28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ny 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/>
          </p:cNvSpPr>
          <p:nvPr userDrawn="1"/>
        </p:nvSpPr>
        <p:spPr>
          <a:xfrm>
            <a:off x="2" y="3210472"/>
            <a:ext cx="7268306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11772900" y="3194954"/>
            <a:ext cx="419100" cy="268415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b="0" i="0">
              <a:latin typeface="Muli Regula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134B9-5097-4FAD-8319-91ED71F0E18C}"/>
              </a:ext>
            </a:extLst>
          </p:cNvPr>
          <p:cNvSpPr/>
          <p:nvPr userDrawn="1"/>
        </p:nvSpPr>
        <p:spPr bwMode="auto">
          <a:xfrm>
            <a:off x="574197" y="292100"/>
            <a:ext cx="6119680" cy="606974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BCA9ED7-BCB5-416B-AD68-5998C079D49A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128001" y="3899595"/>
            <a:ext cx="3224211" cy="151733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0" indent="0">
              <a:buFont typeface="Arial" panose="020B0604020202020204" pitchFamily="34" charset="0"/>
              <a:buNone/>
              <a:defRPr sz="1400"/>
            </a:lvl3pPr>
            <a:lvl4pPr marL="0" indent="0">
              <a:buFont typeface="Arial" panose="020B0604020202020204" pitchFamily="34" charset="0"/>
              <a:buNone/>
              <a:defRPr sz="1200"/>
            </a:lvl4pPr>
            <a:lvl5pPr marL="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</a:t>
            </a:r>
            <a:r>
              <a:rPr lang="en-US" err="1"/>
              <a:t>levelC</a:t>
            </a:r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9DE3440-CBFB-4BDA-BD06-9B535C17A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428" y="3305550"/>
            <a:ext cx="3164620" cy="63033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651665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Lead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293688" y="292100"/>
            <a:ext cx="11604625" cy="3556569"/>
          </a:xfrm>
          <a:pattFill prst="pct5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txBody>
          <a:bodyPr lIns="360000" tIns="360000" rIns="360000" bIns="360000">
            <a:normAutofit/>
          </a:bodyPr>
          <a:lstStyle>
            <a:lvl1pPr algn="ctr">
              <a:defRPr sz="1001" b="1" i="0" cap="none" spc="0" baseline="0">
                <a:solidFill>
                  <a:schemeClr val="accent6"/>
                </a:solidFill>
                <a:latin typeface="+mn-lt"/>
                <a:ea typeface="Muli" charset="0"/>
                <a:cs typeface="Muli" charset="0"/>
              </a:defRPr>
            </a:lvl1pPr>
          </a:lstStyle>
          <a:p>
            <a:r>
              <a:rPr lang="en-US"/>
              <a:t>Image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04824-1921-46B6-BFF8-2EF1AD04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313017"/>
            <a:ext cx="5936890" cy="125527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368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enter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585788"/>
            <a:ext cx="11018520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10058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21870-A346-4D53-AA30-853C2E9CEE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429000"/>
            <a:ext cx="4700494" cy="2208736"/>
          </a:xfrm>
        </p:spPr>
        <p:txBody>
          <a:bodyPr/>
          <a:lstStyle>
            <a:lvl1pPr marL="0" indent="0" defTabSz="114300">
              <a:buNone/>
              <a:defRPr/>
            </a:lvl1pPr>
            <a:lvl2pPr marL="0" indent="0" defTabSz="114300">
              <a:buNone/>
              <a:defRPr/>
            </a:lvl2pPr>
            <a:lvl3pPr marL="0" indent="0" defTabSz="114300">
              <a:buNone/>
              <a:defRPr/>
            </a:lvl3pPr>
            <a:lvl4pPr marL="0" indent="0" defTabSz="114300">
              <a:buNone/>
              <a:defRPr/>
            </a:lvl4pPr>
            <a:lvl5pPr marL="0" indent="0" defTabSz="11430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E7D7EE-39B1-4E7B-A954-0B51E4EE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064389"/>
            <a:ext cx="4700495" cy="110799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798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6E7D7EE-39B1-4E7B-A954-0B51E4EE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82559"/>
            <a:ext cx="3746260" cy="98488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35486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095012" cy="6858000"/>
          </a:xfrm>
          <a:solidFill>
            <a:schemeClr val="accent1"/>
          </a:solidFill>
          <a:ln>
            <a:noFill/>
          </a:ln>
        </p:spPr>
        <p:txBody>
          <a:bodyPr lIns="180000" tIns="180000" rIns="180000" bIns="180000">
            <a:normAutofit/>
          </a:bodyPr>
          <a:lstStyle>
            <a:lvl1pPr algn="l">
              <a:defRPr sz="1001" b="1" i="0" cap="none" spc="0" baseline="0">
                <a:solidFill>
                  <a:schemeClr val="accent4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r>
              <a:rPr lang="en-US"/>
              <a:t>Drag picture to placeholder or click to add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9095015" y="0"/>
            <a:ext cx="3096988" cy="6858000"/>
          </a:xfrm>
          <a:solidFill>
            <a:schemeClr val="accent1"/>
          </a:solidFill>
          <a:ln>
            <a:noFill/>
          </a:ln>
        </p:spPr>
        <p:txBody>
          <a:bodyPr lIns="1260000" tIns="90000" rIns="180000" bIns="360000">
            <a:normAutofit/>
          </a:bodyPr>
          <a:lstStyle>
            <a:lvl1pPr algn="ctr">
              <a:defRPr sz="1001" b="1" i="0" cap="none" spc="0" baseline="0">
                <a:solidFill>
                  <a:schemeClr val="accent4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r>
              <a:rPr lang="en-US"/>
              <a:t>Drag picture to placeholder or click to add</a:t>
            </a:r>
          </a:p>
        </p:txBody>
      </p:sp>
    </p:spTree>
    <p:extLst>
      <p:ext uri="{BB962C8B-B14F-4D97-AF65-F5344CB8AC3E}">
        <p14:creationId xmlns:p14="http://schemas.microsoft.com/office/powerpoint/2010/main" val="105464270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356B0-DA0F-43A0-AD89-3F76BA01E4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325" y="1154113"/>
            <a:ext cx="11018838" cy="307777"/>
          </a:xfrm>
        </p:spPr>
        <p:txBody>
          <a:bodyPr/>
          <a:lstStyle>
            <a:lvl1pPr algn="ctr">
              <a:defRPr sz="2000">
                <a:solidFill>
                  <a:schemeClr val="accent3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30752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9" Type="http://schemas.openxmlformats.org/officeDocument/2006/relationships/slideLayout" Target="../slideLayouts/slideLayout57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6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41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5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98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65.xml"/><Relationship Id="rId51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44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  <p:sldLayoutId id="2147484751" r:id="rId20"/>
    <p:sldLayoutId id="2147484752" r:id="rId21"/>
    <p:sldLayoutId id="2147484753" r:id="rId22"/>
    <p:sldLayoutId id="2147484754" r:id="rId23"/>
    <p:sldLayoutId id="2147484755" r:id="rId24"/>
    <p:sldLayoutId id="2147484756" r:id="rId25"/>
    <p:sldLayoutId id="2147484757" r:id="rId26"/>
    <p:sldLayoutId id="2147484758" r:id="rId27"/>
    <p:sldLayoutId id="2147484759" r:id="rId28"/>
    <p:sldLayoutId id="2147484760" r:id="rId29"/>
    <p:sldLayoutId id="2147484761" r:id="rId30"/>
    <p:sldLayoutId id="2147484762" r:id="rId31"/>
    <p:sldLayoutId id="2147484763" r:id="rId32"/>
    <p:sldLayoutId id="2147484764" r:id="rId33"/>
    <p:sldLayoutId id="2147484765" r:id="rId34"/>
    <p:sldLayoutId id="2147484766" r:id="rId35"/>
    <p:sldLayoutId id="2147484767" r:id="rId36"/>
    <p:sldLayoutId id="2147484768" r:id="rId37"/>
    <p:sldLayoutId id="2147484769" r:id="rId38"/>
    <p:sldLayoutId id="2147484770" r:id="rId3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8449" y="600825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1F4A75A-BB8D-4E06-B895-2700CB858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89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1" name="NEW Brand Colors 2018">
            <a:extLst>
              <a:ext uri="{FF2B5EF4-FFF2-40B4-BE49-F238E27FC236}">
                <a16:creationId xmlns:a16="http://schemas.microsoft.com/office/drawing/2014/main" id="{8ED5FF85-C810-4C50-B967-D5EFE1B23700}"/>
              </a:ext>
            </a:extLst>
          </p:cNvPr>
          <p:cNvPicPr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52" name="GRID" hidden="1">
            <a:extLst>
              <a:ext uri="{FF2B5EF4-FFF2-40B4-BE49-F238E27FC236}">
                <a16:creationId xmlns:a16="http://schemas.microsoft.com/office/drawing/2014/main" id="{5D00A10B-136E-4725-8761-54621A10BBF9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333E038-30D8-4B01-907F-CDC106DDF9C3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43BBF0-4D09-4B15-A6A9-24F2B4244B9A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B050E83-F849-46F2-A689-574093B11F12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B4D031C-E18D-46D4-9261-D743B7DE1D6F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989D93F-E91A-4021-A2CC-3BE847D1247E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F7CEDC-410F-42F2-97FD-6AB0A721B5C4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DCB4E0F-06E4-4421-9AD5-1544F0F1B1AA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CAC0F4D-AF1A-4B19-AF0F-7CCCB78EF365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E2738A-E173-4DD6-BEC3-E270F12BA85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3ADDD0-2260-411B-A71B-13CD56116103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4C1DA1E-E3B4-4604-9224-FCD0E17B0057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6BDA15E-6FF7-43DF-A54B-97BCB11E7DA2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87630C5-5B81-45D2-94D9-8BCB5E816737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D88449A-337E-433F-8CA4-A0F936009D6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BD2A84-2C89-4391-AFCF-12FBD2D9B7FA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9913961-D538-417F-8C9F-34B94B028D4F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0FD8EC0-DA73-425B-8A92-E5AEFD1E6D79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6A826E6-0A02-4862-9B0F-62B48B36D5BC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F5B241C-9B29-4653-819F-687147C59131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A351F9F-03E6-4691-AC68-5C62DE04DDDA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85F43E-CE78-4CF4-B8A9-78FD0EE7B7B2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79FD502-E8EC-47E2-8B79-B6968A3A2F79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6364312-4711-40D4-8C9F-A06FD7097A7D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C2EB0B2-A540-471A-9FE7-217E7D7002B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33513A8-413F-4E30-A35B-D489EFD44053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BD3B5A6-45CC-435C-8711-557ECC0F0288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57CD081-A760-48FA-8B14-EF8961E742D6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F29EB3F-E942-4C71-AB02-6EC082FD0EE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203923C-E245-405F-8A66-3F570340E184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50DAB4B-B0FE-4270-A1F6-BA5E9B7AC4B2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683D471-7D7A-40CD-9D41-EB764D7EC188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44A0256-B5CE-435C-AFBA-3B2ABDFEB3F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1CAA17-8A11-4E14-B65C-605D7ACDC11D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AF5C2C-2333-4D0F-B512-DF3DF68A6AF4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.64 square" hidden="1">
            <a:extLst>
              <a:ext uri="{FF2B5EF4-FFF2-40B4-BE49-F238E27FC236}">
                <a16:creationId xmlns:a16="http://schemas.microsoft.com/office/drawing/2014/main" id="{E235DA4B-1D65-4C4B-884C-E0E2E47DD392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.32 square" hidden="1">
            <a:extLst>
              <a:ext uri="{FF2B5EF4-FFF2-40B4-BE49-F238E27FC236}">
                <a16:creationId xmlns:a16="http://schemas.microsoft.com/office/drawing/2014/main" id="{99A04072-7CD1-423C-AFF5-3FFA2B35DB64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4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3" r:id="rId1"/>
    <p:sldLayoutId id="2147484774" r:id="rId2"/>
    <p:sldLayoutId id="2147484775" r:id="rId3"/>
    <p:sldLayoutId id="2147484776" r:id="rId4"/>
    <p:sldLayoutId id="2147484777" r:id="rId5"/>
    <p:sldLayoutId id="2147484778" r:id="rId6"/>
    <p:sldLayoutId id="2147484779" r:id="rId7"/>
    <p:sldLayoutId id="2147484780" r:id="rId8"/>
    <p:sldLayoutId id="2147484781" r:id="rId9"/>
    <p:sldLayoutId id="2147484782" r:id="rId10"/>
    <p:sldLayoutId id="2147484783" r:id="rId11"/>
    <p:sldLayoutId id="2147484784" r:id="rId12"/>
    <p:sldLayoutId id="2147484785" r:id="rId13"/>
    <p:sldLayoutId id="2147484786" r:id="rId14"/>
    <p:sldLayoutId id="2147484787" r:id="rId15"/>
    <p:sldLayoutId id="2147484788" r:id="rId16"/>
    <p:sldLayoutId id="2147484789" r:id="rId17"/>
    <p:sldLayoutId id="2147484790" r:id="rId18"/>
    <p:sldLayoutId id="2147484791" r:id="rId19"/>
    <p:sldLayoutId id="2147484792" r:id="rId20"/>
    <p:sldLayoutId id="2147484793" r:id="rId21"/>
    <p:sldLayoutId id="2147484794" r:id="rId22"/>
    <p:sldLayoutId id="2147484795" r:id="rId23"/>
    <p:sldLayoutId id="2147484796" r:id="rId24"/>
    <p:sldLayoutId id="2147484797" r:id="rId25"/>
    <p:sldLayoutId id="2147484798" r:id="rId26"/>
    <p:sldLayoutId id="2147484799" r:id="rId27"/>
    <p:sldLayoutId id="2147484800" r:id="rId28"/>
    <p:sldLayoutId id="2147484801" r:id="rId29"/>
    <p:sldLayoutId id="2147484802" r:id="rId30"/>
    <p:sldLayoutId id="2147484803" r:id="rId31"/>
    <p:sldLayoutId id="2147484804" r:id="rId32"/>
    <p:sldLayoutId id="2147484805" r:id="rId33"/>
    <p:sldLayoutId id="2147484806" r:id="rId34"/>
    <p:sldLayoutId id="2147484807" r:id="rId35"/>
    <p:sldLayoutId id="2147484808" r:id="rId36"/>
    <p:sldLayoutId id="2147484809" r:id="rId37"/>
    <p:sldLayoutId id="2147484810" r:id="rId38"/>
    <p:sldLayoutId id="2147484811" r:id="rId39"/>
    <p:sldLayoutId id="2147484812" r:id="rId40"/>
    <p:sldLayoutId id="2147484813" r:id="rId41"/>
    <p:sldLayoutId id="2147484814" r:id="rId42"/>
    <p:sldLayoutId id="2147484815" r:id="rId43"/>
    <p:sldLayoutId id="2147484816" r:id="rId44"/>
    <p:sldLayoutId id="2147484817" r:id="rId45"/>
    <p:sldLayoutId id="2147484818" r:id="rId46"/>
    <p:sldLayoutId id="2147484819" r:id="rId47"/>
    <p:sldLayoutId id="2147484820" r:id="rId48"/>
    <p:sldLayoutId id="2147484821" r:id="rId49"/>
  </p:sldLayoutIdLst>
  <p:transition>
    <p:fade/>
  </p:transition>
  <p:hf sldNum="0" hdr="0" ftr="0" dt="0"/>
  <p:txStyles>
    <p:titleStyle>
      <a:lvl1pPr algn="ctr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Segoe UI Semilight" panose="020B0402040204020203" pitchFamily="34" charset="0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60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resources/inside-microsoft-cloud-migration-journe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BB8D6-112B-4A61-9C15-3E62C3827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6" y="-112291"/>
            <a:ext cx="2955422" cy="977529"/>
          </a:xfrm>
          <a:prstGeom prst="rect">
            <a:avLst/>
          </a:prstGeom>
        </p:spPr>
      </p:pic>
      <p:pic>
        <p:nvPicPr>
          <p:cNvPr id="1026" name="Picture 2" descr="CLO18_theGherkin_001">
            <a:extLst>
              <a:ext uri="{FF2B5EF4-FFF2-40B4-BE49-F238E27FC236}">
                <a16:creationId xmlns:a16="http://schemas.microsoft.com/office/drawing/2014/main" id="{09D04A91-C133-441A-B43D-01966B282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739" y="-3036"/>
            <a:ext cx="10261893" cy="686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B96C0A-8A5B-4128-A08F-85DCA5A1F9B3}"/>
              </a:ext>
            </a:extLst>
          </p:cNvPr>
          <p:cNvSpPr txBox="1"/>
          <p:nvPr/>
        </p:nvSpPr>
        <p:spPr>
          <a:xfrm>
            <a:off x="388374" y="693173"/>
            <a:ext cx="3352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Transformation Days</a:t>
            </a:r>
          </a:p>
        </p:txBody>
      </p:sp>
      <p:pic>
        <p:nvPicPr>
          <p:cNvPr id="1028" name="Picture 4" descr="Image result for azure logo">
            <a:extLst>
              <a:ext uri="{FF2B5EF4-FFF2-40B4-BE49-F238E27FC236}">
                <a16:creationId xmlns:a16="http://schemas.microsoft.com/office/drawing/2014/main" id="{BCCFA72B-6EC5-49EE-A373-9854F7FFC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97" y="5690144"/>
            <a:ext cx="1545159" cy="115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746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5943600" cy="553998"/>
          </a:xfrm>
        </p:spPr>
        <p:txBody>
          <a:bodyPr/>
          <a:lstStyle/>
          <a:p>
            <a:r>
              <a:rPr lang="en-US" dirty="0"/>
              <a:t>Section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2" y="3985998"/>
            <a:ext cx="5943600" cy="307777"/>
          </a:xfrm>
        </p:spPr>
        <p:txBody>
          <a:bodyPr/>
          <a:lstStyle/>
          <a:p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2FAA-312B-4C38-8D86-CCAD81AC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3 learnings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DC1EDD9-FA8D-41F4-9C87-DF8BA80AE3C2}"/>
              </a:ext>
            </a:extLst>
          </p:cNvPr>
          <p:cNvSpPr txBox="1">
            <a:spLocks/>
          </p:cNvSpPr>
          <p:nvPr/>
        </p:nvSpPr>
        <p:spPr>
          <a:xfrm>
            <a:off x="1721826" y="1520017"/>
            <a:ext cx="9732289" cy="45781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It’s a great opportunity to ‘clean house’ - retire applications that are no longer used</a:t>
            </a:r>
            <a:b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spc="-31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or consolidate and transition functionality to off-the-shelf solutions where possible.</a:t>
            </a:r>
          </a:p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endParaRPr lang="en-US" sz="32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No cloud hosting model (IaaS, PaaS, SaaS) should be taken off the table too early.</a:t>
            </a:r>
          </a:p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endParaRPr lang="en-US" sz="32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  <a:p>
            <a:pPr marL="0" indent="0" defTabSz="951304">
              <a:spcBef>
                <a:spcPts val="612"/>
              </a:spcBef>
              <a:buFont typeface="Wingdings" panose="05000000000000000000" pitchFamily="2" charset="2"/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Move custom applications in stages:</a:t>
            </a:r>
            <a:endParaRPr lang="en-US" sz="2000" b="1" spc="-41" dirty="0">
              <a:gradFill>
                <a:gsLst>
                  <a:gs pos="23148">
                    <a:srgbClr val="0078D4"/>
                  </a:gs>
                  <a:gs pos="49000">
                    <a:srgbClr val="0078D4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 Semibold" panose="020B0702040204020203" pitchFamily="34" charset="0"/>
            </a:endParaRPr>
          </a:p>
          <a:p>
            <a:pPr marL="349724" indent="0" defTabSz="951304">
              <a:spcBef>
                <a:spcPts val="918"/>
              </a:spcBef>
              <a:buFont typeface="Wingdings" panose="05000000000000000000" pitchFamily="2" charset="2"/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Move simple workloads directly to PaaS: web sites, static portals, standard three-tier applications.</a:t>
            </a:r>
          </a:p>
          <a:p>
            <a:pPr marL="349724" indent="0" defTabSz="951304">
              <a:spcBef>
                <a:spcPts val="918"/>
              </a:spcBef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Migrate complex solutions to IaaS first to unlock immediate benefits and gradually modernize later.</a:t>
            </a:r>
          </a:p>
          <a:p>
            <a:pPr marL="349724" indent="0" defTabSz="951304">
              <a:spcBef>
                <a:spcPts val="918"/>
              </a:spcBef>
              <a:buFont typeface="Wingdings" panose="05000000000000000000" pitchFamily="2" charset="2"/>
              <a:buNone/>
              <a:defRPr/>
            </a:pPr>
            <a:r>
              <a:rPr lang="en-US" sz="16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Keep legacy/undocumented code as-is and surround it with serverless functions to add features.</a:t>
            </a:r>
          </a:p>
          <a:p>
            <a:pPr marL="349724" indent="0" defTabSz="951304">
              <a:spcBef>
                <a:spcPts val="918"/>
              </a:spcBef>
              <a:buFont typeface="Wingdings" panose="05000000000000000000" pitchFamily="2" charset="2"/>
              <a:buNone/>
              <a:defRPr/>
            </a:pPr>
            <a:endParaRPr lang="en-US" sz="800" b="1" spc="-41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 Semibold" panose="020B0702040204020203" pitchFamily="34" charset="0"/>
            </a:endParaRPr>
          </a:p>
          <a:p>
            <a:pPr marL="0" indent="0" defTabSz="951304">
              <a:spcBef>
                <a:spcPts val="918"/>
              </a:spcBef>
              <a:buFont typeface="Wingdings" panose="05000000000000000000" pitchFamily="2" charset="2"/>
              <a:buNone/>
              <a:defRPr/>
            </a:pPr>
            <a:r>
              <a:rPr lang="en-US" sz="2000" b="1" spc="-41" dirty="0">
                <a:gradFill>
                  <a:gsLst>
                    <a:gs pos="23148">
                      <a:srgbClr val="0078D4"/>
                    </a:gs>
                    <a:gs pos="49000">
                      <a:srgbClr val="0078D4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 Semibold" panose="020B0702040204020203" pitchFamily="34" charset="0"/>
              </a:rPr>
              <a:t>Download the eBook</a:t>
            </a:r>
          </a:p>
          <a:p>
            <a:pPr marL="0" indent="0" defTabSz="951304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hlinkClick r:id="rId3"/>
              </a:rPr>
              <a:t>https://azure.microsoft.com/resources/inside-microsoft-cloud-migration-journey/</a:t>
            </a:r>
            <a:endParaRPr lang="en-US" sz="20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C728D4-56F6-4E9F-AE30-50DA233D906D}"/>
              </a:ext>
            </a:extLst>
          </p:cNvPr>
          <p:cNvSpPr>
            <a:spLocks noChangeAspect="1"/>
          </p:cNvSpPr>
          <p:nvPr/>
        </p:nvSpPr>
        <p:spPr bwMode="auto">
          <a:xfrm>
            <a:off x="677634" y="1525820"/>
            <a:ext cx="687330" cy="687329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>
                <a:gradFill>
                  <a:gsLst>
                    <a:gs pos="95455">
                      <a:srgbClr val="FFFFFF"/>
                    </a:gs>
                    <a:gs pos="66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2F9C45E-5581-49D8-9A7A-D6DABD3E693D}"/>
              </a:ext>
            </a:extLst>
          </p:cNvPr>
          <p:cNvSpPr>
            <a:spLocks noChangeAspect="1"/>
          </p:cNvSpPr>
          <p:nvPr/>
        </p:nvSpPr>
        <p:spPr bwMode="auto">
          <a:xfrm>
            <a:off x="677634" y="2552710"/>
            <a:ext cx="687330" cy="687329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>
                <a:gradFill>
                  <a:gsLst>
                    <a:gs pos="95455">
                      <a:srgbClr val="FFFFFF"/>
                    </a:gs>
                    <a:gs pos="66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A6DD91-63EF-422D-9872-D555D476E3F1}"/>
              </a:ext>
            </a:extLst>
          </p:cNvPr>
          <p:cNvSpPr>
            <a:spLocks noChangeAspect="1"/>
          </p:cNvSpPr>
          <p:nvPr/>
        </p:nvSpPr>
        <p:spPr bwMode="auto">
          <a:xfrm>
            <a:off x="677634" y="3557829"/>
            <a:ext cx="687330" cy="687329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non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kern="0">
                <a:gradFill>
                  <a:gsLst>
                    <a:gs pos="95455">
                      <a:srgbClr val="FFFFFF"/>
                    </a:gs>
                    <a:gs pos="66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  <a:t>3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8DC2C1-3E47-4B51-8810-9AA45133553F}"/>
              </a:ext>
            </a:extLst>
          </p:cNvPr>
          <p:cNvGrpSpPr/>
          <p:nvPr/>
        </p:nvGrpSpPr>
        <p:grpSpPr>
          <a:xfrm>
            <a:off x="1720434" y="4136031"/>
            <a:ext cx="191967" cy="930365"/>
            <a:chOff x="608026" y="3073483"/>
            <a:chExt cx="188220" cy="912205"/>
          </a:xfrm>
        </p:grpSpPr>
        <p:sp>
          <p:nvSpPr>
            <p:cNvPr id="19" name="arrow_15_bidi">
              <a:extLst>
                <a:ext uri="{FF2B5EF4-FFF2-40B4-BE49-F238E27FC236}">
                  <a16:creationId xmlns:a16="http://schemas.microsoft.com/office/drawing/2014/main" id="{93E305F9-0D5D-473A-9B70-C8404EF79FB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608026" y="3073483"/>
              <a:ext cx="188220" cy="18736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0" name="arrow_15_bidi">
              <a:extLst>
                <a:ext uri="{FF2B5EF4-FFF2-40B4-BE49-F238E27FC236}">
                  <a16:creationId xmlns:a16="http://schemas.microsoft.com/office/drawing/2014/main" id="{86A64FB1-1078-4E86-8EEE-0D7AB1FC82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608026" y="3435903"/>
              <a:ext cx="188220" cy="18736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21" name="arrow_15_bidi">
              <a:extLst>
                <a:ext uri="{FF2B5EF4-FFF2-40B4-BE49-F238E27FC236}">
                  <a16:creationId xmlns:a16="http://schemas.microsoft.com/office/drawing/2014/main" id="{7D3A3CF5-5232-45FC-A611-5C9D609957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0800000" flipH="1">
              <a:off x="608026" y="3798323"/>
              <a:ext cx="188220" cy="187365"/>
            </a:xfrm>
            <a:custGeom>
              <a:avLst/>
              <a:gdLst>
                <a:gd name="T0" fmla="*/ 0 w 304"/>
                <a:gd name="T1" fmla="*/ 151 h 303"/>
                <a:gd name="T2" fmla="*/ 152 w 304"/>
                <a:gd name="T3" fmla="*/ 0 h 303"/>
                <a:gd name="T4" fmla="*/ 304 w 304"/>
                <a:gd name="T5" fmla="*/ 151 h 303"/>
                <a:gd name="T6" fmla="*/ 152 w 304"/>
                <a:gd name="T7" fmla="*/ 303 h 303"/>
                <a:gd name="T8" fmla="*/ 0 w 304"/>
                <a:gd name="T9" fmla="*/ 151 h 303"/>
                <a:gd name="T10" fmla="*/ 151 w 304"/>
                <a:gd name="T11" fmla="*/ 223 h 303"/>
                <a:gd name="T12" fmla="*/ 223 w 304"/>
                <a:gd name="T13" fmla="*/ 151 h 303"/>
                <a:gd name="T14" fmla="*/ 151 w 304"/>
                <a:gd name="T15" fmla="*/ 79 h 303"/>
                <a:gd name="T16" fmla="*/ 223 w 304"/>
                <a:gd name="T17" fmla="*/ 151 h 303"/>
                <a:gd name="T18" fmla="*/ 73 w 304"/>
                <a:gd name="T19" fmla="*/ 1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4" h="303">
                  <a:moveTo>
                    <a:pt x="0" y="151"/>
                  </a:moveTo>
                  <a:cubicBezTo>
                    <a:pt x="0" y="68"/>
                    <a:pt x="68" y="0"/>
                    <a:pt x="152" y="0"/>
                  </a:cubicBezTo>
                  <a:cubicBezTo>
                    <a:pt x="236" y="0"/>
                    <a:pt x="304" y="68"/>
                    <a:pt x="304" y="151"/>
                  </a:cubicBezTo>
                  <a:cubicBezTo>
                    <a:pt x="304" y="235"/>
                    <a:pt x="236" y="303"/>
                    <a:pt x="152" y="303"/>
                  </a:cubicBezTo>
                  <a:cubicBezTo>
                    <a:pt x="68" y="303"/>
                    <a:pt x="0" y="235"/>
                    <a:pt x="0" y="151"/>
                  </a:cubicBezTo>
                  <a:close/>
                  <a:moveTo>
                    <a:pt x="151" y="223"/>
                  </a:moveTo>
                  <a:cubicBezTo>
                    <a:pt x="223" y="151"/>
                    <a:pt x="223" y="151"/>
                    <a:pt x="223" y="151"/>
                  </a:cubicBezTo>
                  <a:cubicBezTo>
                    <a:pt x="151" y="79"/>
                    <a:pt x="151" y="79"/>
                    <a:pt x="151" y="79"/>
                  </a:cubicBezTo>
                  <a:moveTo>
                    <a:pt x="223" y="151"/>
                  </a:moveTo>
                  <a:cubicBezTo>
                    <a:pt x="73" y="151"/>
                    <a:pt x="73" y="151"/>
                    <a:pt x="73" y="15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900" kern="0">
                <a:solidFill>
                  <a:srgbClr val="FFFFFF"/>
                </a:solidFill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5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95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K_Azure_Tour_2015_TEMPLATE">
  <a:themeElements>
    <a:clrScheme name="MSVI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32145A"/>
      </a:accent1>
      <a:accent2>
        <a:srgbClr val="B4009E"/>
      </a:accent2>
      <a:accent3>
        <a:srgbClr val="107C10"/>
      </a:accent3>
      <a:accent4>
        <a:srgbClr val="0078D7"/>
      </a:accent4>
      <a:accent5>
        <a:srgbClr val="008272"/>
      </a:accent5>
      <a:accent6>
        <a:srgbClr val="D83B01"/>
      </a:accent6>
      <a:hlink>
        <a:srgbClr val="E7DCF4"/>
      </a:hlink>
      <a:folHlink>
        <a:srgbClr val="E7DCF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07ED0D-B353-488A-9998-9FC8CD43A99B}" vid="{87861D87-8822-486B-BDB9-0E4CC7020E64}"/>
    </a:ext>
  </a:extLst>
</a:theme>
</file>

<file path=ppt/theme/theme3.xml><?xml version="1.0" encoding="utf-8"?>
<a:theme xmlns:a="http://schemas.openxmlformats.org/drawingml/2006/main" name="1_Ingnite18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gnite18" id="{0EE78609-82C4-485E-84AD-794B56F368E1}" vid="{89383BD5-6C08-4B05-8493-01818E03E35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icrosoft Ignite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002050"/>
    </a:accent2>
    <a:accent3>
      <a:srgbClr val="D83B01"/>
    </a:accent3>
    <a:accent4>
      <a:srgbClr val="F37521"/>
    </a:accent4>
    <a:accent5>
      <a:srgbClr val="737373"/>
    </a:accent5>
    <a:accent6>
      <a:srgbClr val="D2D2D2"/>
    </a:accent6>
    <a:hlink>
      <a:srgbClr val="0078D4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2CF4495E09FF42A1B0B97E61139E92" ma:contentTypeVersion="5" ma:contentTypeDescription="Create a new document." ma:contentTypeScope="" ma:versionID="a483dcd4209520f8e4af6422ce3016a8">
  <xsd:schema xmlns:xsd="http://www.w3.org/2001/XMLSchema" xmlns:xs="http://www.w3.org/2001/XMLSchema" xmlns:p="http://schemas.microsoft.com/office/2006/metadata/properties" xmlns:ns2="fac12304-a514-4bf9-8a9b-59948ddf2c1c" targetNamespace="http://schemas.microsoft.com/office/2006/metadata/properties" ma:root="true" ma:fieldsID="8c8dc780238676ca624d781f0f547b32" ns2:_="">
    <xsd:import namespace="fac12304-a514-4bf9-8a9b-59948ddf2c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12304-a514-4bf9-8a9b-59948ddf2c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9B9025-592B-4F9E-A9D8-A323E314E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c12304-a514-4bf9-8a9b-59948ddf2c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fac12304-a514-4bf9-8a9b-59948ddf2c1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43</TotalTime>
  <Words>105</Words>
  <Application>Microsoft Office PowerPoint</Application>
  <PresentationFormat>Widescreen</PresentationFormat>
  <Paragraphs>26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8" baseType="lpstr">
      <vt:lpstr>Arial</vt:lpstr>
      <vt:lpstr>Calibri</vt:lpstr>
      <vt:lpstr>Consolas</vt:lpstr>
      <vt:lpstr>Muli</vt:lpstr>
      <vt:lpstr>Muli Black</vt:lpstr>
      <vt:lpstr>Muli Regular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K_Azure_Tour_2015_TEMPLATE</vt:lpstr>
      <vt:lpstr>1_Ingnite18</vt:lpstr>
      <vt:lpstr>PowerPoint Presentation</vt:lpstr>
      <vt:lpstr>Section Title</vt:lpstr>
      <vt:lpstr>Top 3 learnings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Dan Gartner</cp:lastModifiedBy>
  <cp:revision>3</cp:revision>
  <cp:lastPrinted>2018-09-18T16:37:13Z</cp:lastPrinted>
  <dcterms:created xsi:type="dcterms:W3CDTF">2018-08-10T17:04:28Z</dcterms:created>
  <dcterms:modified xsi:type="dcterms:W3CDTF">2018-12-07T15:19:09Z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0x010100202CF4495E09FF42A1B0B97E61139E92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